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1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4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5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4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9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1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7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0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D55B-7741-974E-B090-F316B7BF2A3C}" type="datetimeFigureOut">
              <a:rPr lang="en-US" smtClean="0"/>
              <a:t>10/3/15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0FA0-F313-CC49-929D-C8F73C8C2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9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bi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49" y="712688"/>
            <a:ext cx="8999451" cy="6158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7228" y="1262241"/>
            <a:ext cx="5443677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Symbolism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3760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Symbolism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literary device employed to show a relationship between an object or living thing and a greater idea or abstract concept. </a:t>
            </a:r>
          </a:p>
          <a:p>
            <a:pPr lvl="1"/>
            <a:r>
              <a:rPr lang="en-US" b="1" dirty="0" smtClean="0"/>
              <a:t>Conventional Symbols</a:t>
            </a:r>
            <a:r>
              <a:rPr lang="en-US" dirty="0" smtClean="0"/>
              <a:t>- something that is recognized by many people to represent certain ideas (through connotations).</a:t>
            </a:r>
          </a:p>
          <a:p>
            <a:pPr lvl="1"/>
            <a:r>
              <a:rPr lang="en-US" b="1" dirty="0" smtClean="0"/>
              <a:t>Literary/Contextual Symbols</a:t>
            </a:r>
            <a:r>
              <a:rPr lang="en-US" dirty="0" smtClean="0"/>
              <a:t>- surpasses the traditional, public meanings; cannot be summarized in a word or two; results when the author or poet creates a deeper and more expansive definition of the symbol employed.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2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Interpretation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Denotation</a:t>
            </a:r>
            <a:r>
              <a:rPr lang="en-US" dirty="0" smtClean="0"/>
              <a:t>: the dictionary definition (the historically prescribed definition)</a:t>
            </a:r>
          </a:p>
          <a:p>
            <a:r>
              <a:rPr lang="en-US" b="1" dirty="0" smtClean="0"/>
              <a:t>Connotation</a:t>
            </a:r>
            <a:r>
              <a:rPr lang="en-US" dirty="0" smtClean="0"/>
              <a:t>: the definition given by context, cultural quirks, and society.</a:t>
            </a:r>
          </a:p>
          <a:p>
            <a:r>
              <a:rPr lang="en-US" dirty="0" smtClean="0"/>
              <a:t>Connotations include the stigmas, biases, emotions, viewpoints, imaginative perspectives, and feelings that accompany particular words. </a:t>
            </a:r>
          </a:p>
          <a:p>
            <a:r>
              <a:rPr lang="en-US" dirty="0" smtClean="0"/>
              <a:t>Example: queer, </a:t>
            </a:r>
            <a:r>
              <a:rPr lang="en-US" dirty="0" err="1" smtClean="0"/>
              <a:t>nemo</a:t>
            </a:r>
            <a:r>
              <a:rPr lang="en-US" dirty="0" smtClean="0"/>
              <a:t>, P.B.R., babe, mustang, Midwest, winter,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8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Others…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0485"/>
            <a:ext cx="8229600" cy="4525963"/>
          </a:xfrm>
        </p:spPr>
        <p:txBody>
          <a:bodyPr/>
          <a:lstStyle/>
          <a:p>
            <a:r>
              <a:rPr lang="en-US" dirty="0" smtClean="0"/>
              <a:t>Colors (traditionally &amp; culturally)</a:t>
            </a:r>
          </a:p>
          <a:p>
            <a:r>
              <a:rPr lang="en-US" dirty="0" smtClean="0"/>
              <a:t>Seasons (and associated weather)</a:t>
            </a:r>
          </a:p>
          <a:p>
            <a:r>
              <a:rPr lang="en-US" dirty="0" smtClean="0"/>
              <a:t>Animals (and their natures &amp; abilities)</a:t>
            </a:r>
          </a:p>
          <a:p>
            <a:r>
              <a:rPr lang="en-US" dirty="0" smtClean="0"/>
              <a:t>Elements of Nature (earth, air, fire, water)</a:t>
            </a:r>
          </a:p>
          <a:p>
            <a:r>
              <a:rPr lang="en-US" dirty="0" smtClean="0"/>
              <a:t>Night or Day (and weather during each)</a:t>
            </a:r>
          </a:p>
          <a:p>
            <a:r>
              <a:rPr lang="en-US" dirty="0" smtClean="0"/>
              <a:t>Shapes (Octagons, hearts, diamonds, etc.)</a:t>
            </a:r>
          </a:p>
          <a:p>
            <a:r>
              <a:rPr lang="en-US" dirty="0" smtClean="0"/>
              <a:t>Icons (Logos, Religious Symbols, etc.)</a:t>
            </a:r>
          </a:p>
        </p:txBody>
      </p:sp>
    </p:spTree>
    <p:extLst>
      <p:ext uri="{BB962C8B-B14F-4D97-AF65-F5344CB8AC3E}">
        <p14:creationId xmlns:p14="http://schemas.microsoft.com/office/powerpoint/2010/main" val="307707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212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Symbolism</vt:lpstr>
      <vt:lpstr>Symbolism</vt:lpstr>
      <vt:lpstr>Interpretation</vt:lpstr>
      <vt:lpstr>Others…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Symbolism</dc:title>
  <dc:creator>Kaylie Fougerousse</dc:creator>
  <cp:lastModifiedBy>Kaylie Fougerousse</cp:lastModifiedBy>
  <cp:revision>1</cp:revision>
  <dcterms:created xsi:type="dcterms:W3CDTF">2015-10-03T20:55:47Z</dcterms:created>
  <dcterms:modified xsi:type="dcterms:W3CDTF">2015-10-03T21:00:47Z</dcterms:modified>
</cp:coreProperties>
</file>