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2/27/15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13" y="1680881"/>
            <a:ext cx="3775439" cy="1640541"/>
          </a:xfrm>
        </p:spPr>
        <p:txBody>
          <a:bodyPr/>
          <a:lstStyle/>
          <a:p>
            <a:r>
              <a:rPr lang="en-US" sz="4000" b="1" dirty="0" smtClean="0"/>
              <a:t> Point-of-View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Delving into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35" y="685800"/>
            <a:ext cx="7187403" cy="886968"/>
          </a:xfrm>
        </p:spPr>
        <p:txBody>
          <a:bodyPr/>
          <a:lstStyle/>
          <a:p>
            <a:r>
              <a:rPr lang="en-US" sz="6000" b="1" dirty="0" smtClean="0"/>
              <a:t>First Person P.O.V.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434" y="2020888"/>
            <a:ext cx="5950168" cy="41052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character within the story recounts his or her own experiences or impressions.</a:t>
            </a:r>
          </a:p>
          <a:p>
            <a:r>
              <a:rPr lang="en-US" sz="2400" b="1" dirty="0" smtClean="0"/>
              <a:t>Lets the reader know only what the character knows</a:t>
            </a:r>
          </a:p>
          <a:p>
            <a:r>
              <a:rPr lang="en-US" sz="2400" b="1" dirty="0" smtClean="0"/>
              <a:t>Uses the pronouns “I” and “We”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accent1"/>
                </a:solidFill>
              </a:rPr>
              <a:t>1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92" y="685800"/>
            <a:ext cx="8317407" cy="886968"/>
          </a:xfrm>
        </p:spPr>
        <p:txBody>
          <a:bodyPr/>
          <a:lstStyle/>
          <a:p>
            <a:r>
              <a:rPr lang="en-US" sz="6000" b="1" dirty="0" smtClean="0"/>
              <a:t>Second Person P.O.V.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story is told from the perspective of you.</a:t>
            </a:r>
          </a:p>
          <a:p>
            <a:r>
              <a:rPr lang="en-US" sz="2400" b="1" dirty="0" smtClean="0"/>
              <a:t>Sometimes used in poetry</a:t>
            </a:r>
          </a:p>
          <a:p>
            <a:r>
              <a:rPr lang="en-US" sz="2400" b="1" dirty="0" smtClean="0"/>
              <a:t>Uses the pronoun “you”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accent1"/>
                </a:solidFill>
              </a:rPr>
              <a:t>2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4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92" y="685800"/>
            <a:ext cx="8317407" cy="886968"/>
          </a:xfrm>
        </p:spPr>
        <p:txBody>
          <a:bodyPr/>
          <a:lstStyle/>
          <a:p>
            <a:r>
              <a:rPr lang="en-US" sz="6000" b="1" dirty="0" smtClean="0"/>
              <a:t>Third Person P.O.V.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Third Person Objective</a:t>
            </a:r>
          </a:p>
          <a:p>
            <a:r>
              <a:rPr lang="en-US" sz="2400" b="1" dirty="0" smtClean="0"/>
              <a:t>Third Person Limited Omniscient</a:t>
            </a:r>
          </a:p>
          <a:p>
            <a:r>
              <a:rPr lang="en-US" sz="2400" b="1" dirty="0" smtClean="0"/>
              <a:t>Third Person Omniscient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23415" y="5366260"/>
            <a:ext cx="3561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3 Types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0936" y="4122915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3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8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685800"/>
            <a:ext cx="8892304" cy="886968"/>
          </a:xfrm>
        </p:spPr>
        <p:txBody>
          <a:bodyPr/>
          <a:lstStyle/>
          <a:p>
            <a:r>
              <a:rPr lang="en-US" sz="6000" b="1" dirty="0" smtClean="0"/>
              <a:t>Third Person Objective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The narrator remains a detached observer, telling only the story’s action and dialogue.</a:t>
            </a:r>
          </a:p>
          <a:p>
            <a:r>
              <a:rPr lang="en-US" sz="2400" b="1" dirty="0" smtClean="0"/>
              <a:t>Lets the reader know only what is seen and heard,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what characters think or feel.</a:t>
            </a:r>
          </a:p>
          <a:p>
            <a:r>
              <a:rPr lang="en-US" sz="2400" b="1" dirty="0" smtClean="0"/>
              <a:t>Uses the pronouns: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He, She, It, and They</a:t>
            </a:r>
          </a:p>
          <a:p>
            <a:r>
              <a:rPr lang="en-US" sz="2400" b="1" dirty="0" smtClean="0"/>
              <a:t>How many characters? NONE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936" y="4122915"/>
            <a:ext cx="8789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A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 smtClean="0"/>
              <a:t>Third Person </a:t>
            </a:r>
            <a:br>
              <a:rPr lang="en-US" sz="6000" b="1" dirty="0" smtClean="0"/>
            </a:br>
            <a:r>
              <a:rPr lang="en-US" sz="6000" b="1" dirty="0" smtClean="0"/>
              <a:t>Limited Omniscient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The narrator tells the story from the viewpoint of one character in the story. </a:t>
            </a:r>
          </a:p>
          <a:p>
            <a:r>
              <a:rPr lang="en-US" sz="2400" b="1" dirty="0" smtClean="0"/>
              <a:t>Lets the reader know what one character thinks, sees, knows, hears, and feels</a:t>
            </a:r>
          </a:p>
          <a:p>
            <a:r>
              <a:rPr lang="en-US" sz="2400" b="1" dirty="0" smtClean="0"/>
              <a:t>Uses the pronouns: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He, She, It, and They</a:t>
            </a:r>
          </a:p>
          <a:p>
            <a:r>
              <a:rPr lang="en-US" sz="2400" b="1" dirty="0" smtClean="0"/>
              <a:t>How many characters? ONE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9225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B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5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 smtClean="0"/>
              <a:t>Third Person </a:t>
            </a:r>
            <a:br>
              <a:rPr lang="en-US" sz="6000" b="1" dirty="0" smtClean="0"/>
            </a:br>
            <a:r>
              <a:rPr lang="en-US" sz="6000" b="1" dirty="0" smtClean="0"/>
              <a:t>Omniscient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80" y="2020888"/>
            <a:ext cx="5515421" cy="410527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The narrator has unlimited knowledge and can describe every character’s thoughts and interpret their behaviors.</a:t>
            </a:r>
          </a:p>
          <a:p>
            <a:r>
              <a:rPr lang="en-US" sz="2400" b="1" dirty="0" smtClean="0"/>
              <a:t>Lets the reader know unlimited information about the characters.</a:t>
            </a:r>
          </a:p>
          <a:p>
            <a:r>
              <a:rPr lang="en-US" sz="2400" b="1" dirty="0" smtClean="0"/>
              <a:t>Uses the pronouns: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He, She, It, and They</a:t>
            </a:r>
          </a:p>
          <a:p>
            <a:r>
              <a:rPr lang="en-US" sz="2400" b="1" dirty="0" smtClean="0"/>
              <a:t>How many characters? MANY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0936" y="4122915"/>
            <a:ext cx="890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C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1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96" y="1029058"/>
            <a:ext cx="8892304" cy="886968"/>
          </a:xfrm>
        </p:spPr>
        <p:txBody>
          <a:bodyPr/>
          <a:lstStyle/>
          <a:p>
            <a:pPr algn="ctr"/>
            <a:r>
              <a:rPr lang="en-US" sz="6000" b="1" dirty="0" smtClean="0"/>
              <a:t>Review: P.O.V.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688" y="2736951"/>
            <a:ext cx="5515421" cy="41052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Person</a:t>
            </a:r>
          </a:p>
          <a:p>
            <a:r>
              <a:rPr lang="en-US" sz="2400" b="1" dirty="0" smtClean="0"/>
              <a:t>Second Person</a:t>
            </a:r>
          </a:p>
          <a:p>
            <a:r>
              <a:rPr lang="en-US" sz="2400" b="1" dirty="0" smtClean="0"/>
              <a:t>Third Person Objective</a:t>
            </a:r>
          </a:p>
          <a:p>
            <a:r>
              <a:rPr lang="en-US" sz="2400" b="1" dirty="0" smtClean="0"/>
              <a:t>Third Person Limited Omniscient</a:t>
            </a:r>
          </a:p>
          <a:p>
            <a:r>
              <a:rPr lang="en-US" sz="2400" b="1" dirty="0" smtClean="0"/>
              <a:t>Third Person Omniscient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64988563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608</TotalTime>
  <Words>262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Inspiration</vt:lpstr>
      <vt:lpstr> Point-of-View</vt:lpstr>
      <vt:lpstr>First Person P.O.V.</vt:lpstr>
      <vt:lpstr>Second Person P.O.V.</vt:lpstr>
      <vt:lpstr>Third Person P.O.V.</vt:lpstr>
      <vt:lpstr>Third Person Objective</vt:lpstr>
      <vt:lpstr>Third Person  Limited Omniscient</vt:lpstr>
      <vt:lpstr>Third Person  Omniscient</vt:lpstr>
      <vt:lpstr>Review: P.O.V.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Point-of-View</dc:title>
  <dc:creator>Kaylie Fougerousse</dc:creator>
  <cp:lastModifiedBy>Kaylie Fougerousse</cp:lastModifiedBy>
  <cp:revision>5</cp:revision>
  <dcterms:created xsi:type="dcterms:W3CDTF">2015-02-27T05:34:04Z</dcterms:created>
  <dcterms:modified xsi:type="dcterms:W3CDTF">2015-02-27T15:35:51Z</dcterms:modified>
</cp:coreProperties>
</file>