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86C5DB-3602-6C41-BABE-76C153C84466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78B69D-F01B-0545-95B8-33FE3D46E5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0"/>
            <a:ext cx="8915400" cy="24384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9600" u="sng" dirty="0" smtClean="0">
                <a:ea typeface="ＭＳ Ｐゴシック" charset="0"/>
                <a:cs typeface="ＭＳ Ｐゴシック" charset="0"/>
              </a:rPr>
              <a:t>Kindred</a:t>
            </a:r>
            <a:endParaRPr lang="en-US" sz="9600" i="1" u="sng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3962400"/>
            <a:ext cx="8001000" cy="77724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Octavia Butler</a:t>
            </a:r>
            <a:endParaRPr lang="en-US" sz="3200" b="1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362200" y="5126038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332163" y="50673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" name="Picture 2" descr="Screen Shot 2015-07-31 at 11.34.57 AM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94805"/>
            <a:ext cx="76962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8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7A9610"/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ea typeface="ＭＳ Ｐゴシック" charset="0"/>
                <a:cs typeface="ＭＳ Ｐゴシック" charset="0"/>
              </a:rPr>
              <a:t/>
            </a:r>
            <a:br>
              <a:rPr lang="en-US" sz="6000" dirty="0">
                <a:ea typeface="ＭＳ Ｐゴシック" charset="0"/>
                <a:cs typeface="ＭＳ Ｐゴシック" charset="0"/>
              </a:rPr>
            </a:br>
            <a:r>
              <a:rPr lang="en-US" sz="6000" dirty="0">
                <a:ea typeface="ＭＳ Ｐゴシック" charset="0"/>
                <a:cs typeface="ＭＳ Ｐゴシック" charset="0"/>
              </a:rPr>
              <a:t>Key Themes</a:t>
            </a:r>
            <a:br>
              <a:rPr lang="en-US" sz="6000" dirty="0">
                <a:ea typeface="ＭＳ Ｐゴシック" charset="0"/>
                <a:cs typeface="ＭＳ Ｐゴシック" charset="0"/>
              </a:rPr>
            </a:br>
            <a:endParaRPr lang="en-US" sz="6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533400" y="2595563"/>
            <a:ext cx="4150360" cy="3681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Race as a social construct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Trauma and Historical Memory (Historical Amnesia)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American Myopia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Power Dynamics</a:t>
            </a:r>
            <a:endParaRPr lang="en-US" b="1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Education as a subversive act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Sex and 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Gender Inequality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dirty="0" smtClean="0">
                <a:ea typeface="ＭＳ Ｐゴシック" charset="0"/>
                <a:cs typeface="ＭＳ Ｐゴシック" charset="0"/>
              </a:rPr>
              <a:t>Slavery (Now versus Then)</a:t>
            </a:r>
            <a:endParaRPr lang="en-US" sz="16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199" name="Rectangle 7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Patriarchy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White Supremacy and White Privilege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Black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Survival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Normalization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Redemption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Concept of Home</a:t>
            </a:r>
            <a:endParaRPr lang="en-US" b="1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815013" y="152717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82925" y="6985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026150" y="5645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043113" y="75120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0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5586"/>
            <a:ext cx="8915400" cy="877824"/>
          </a:xfrm>
          <a:solidFill>
            <a:srgbClr val="7A9610"/>
          </a:solidFill>
        </p:spPr>
        <p:txBody>
          <a:bodyPr/>
          <a:lstStyle/>
          <a:p>
            <a:r>
              <a:rPr lang="en-US" dirty="0" smtClean="0"/>
              <a:t>Fishbowl Socratic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1446896"/>
            <a:ext cx="4758267" cy="385508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Directions: 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Find groups of five.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In your group, answer the discussion questions regarding the key themes in </a:t>
            </a:r>
            <a:r>
              <a:rPr lang="en-US" b="1" u="sng" dirty="0" smtClean="0"/>
              <a:t>Kindred</a:t>
            </a:r>
            <a:r>
              <a:rPr lang="en-US" b="1" dirty="0" smtClean="0"/>
              <a:t>. Just ANSWER… You do not have to write it all out. 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As you are discussing, I will circulate around the room and assign a number (1-5) to you. 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Then, during our whole class discussion, the group of ones will discuss first, group of twos second, and so forth… </a:t>
            </a:r>
            <a:endParaRPr lang="en-US" b="1" dirty="0"/>
          </a:p>
        </p:txBody>
      </p:sp>
      <p:pic>
        <p:nvPicPr>
          <p:cNvPr id="4" name="Picture 3" descr="YJZUD00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733" y="1446896"/>
            <a:ext cx="2895600" cy="385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9296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29</TotalTime>
  <Words>135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Perception</vt:lpstr>
      <vt:lpstr>Kindred</vt:lpstr>
      <vt:lpstr> Key Themes </vt:lpstr>
      <vt:lpstr>Fishbowl Socratic Seminar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Kindred</dc:title>
  <dc:creator>Kaylie Fougerousse</dc:creator>
  <cp:lastModifiedBy>Kaylie Fougerousse</cp:lastModifiedBy>
  <cp:revision>4</cp:revision>
  <dcterms:created xsi:type="dcterms:W3CDTF">2016-03-02T03:31:58Z</dcterms:created>
  <dcterms:modified xsi:type="dcterms:W3CDTF">2016-03-13T20:06:16Z</dcterms:modified>
</cp:coreProperties>
</file>