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8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5A18-F61D-A74B-B3C0-F95172306C32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2658E-B977-F74E-B93C-52ED577E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3528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Six Word Memoirs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1956"/>
            <a:ext cx="6400800" cy="1752600"/>
          </a:xfrm>
        </p:spPr>
        <p:txBody>
          <a:bodyPr/>
          <a:lstStyle/>
          <a:p>
            <a:r>
              <a:rPr lang="en-US" dirty="0" smtClean="0"/>
              <a:t>English </a:t>
            </a:r>
            <a:r>
              <a:rPr lang="en-US" dirty="0" smtClean="0"/>
              <a:t>Language Arts</a:t>
            </a:r>
            <a:endParaRPr lang="en-US" dirty="0"/>
          </a:p>
        </p:txBody>
      </p:sp>
      <p:pic>
        <p:nvPicPr>
          <p:cNvPr id="4" name="Picture 3" descr="logo-3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91" y="2671167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6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Six Word Memoirs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only six words create a meaningful phrase or saying…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mith_Slide_Tee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52" y="3197777"/>
            <a:ext cx="5470352" cy="28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6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Practice Run…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Write a six word memoir about your life.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march-02-2012-127.jpg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660" y="2626934"/>
            <a:ext cx="4961335" cy="330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4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English in Two 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six word memoir about something English class related.</a:t>
            </a:r>
          </a:p>
          <a:p>
            <a:r>
              <a:rPr lang="en-US" dirty="0" smtClean="0"/>
              <a:t>Write a six word memoir using Shakespearean language… Pretend you are Shakespeare…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2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Examples</a:t>
            </a:r>
            <a:endParaRPr lang="en-US" b="1" dirty="0"/>
          </a:p>
        </p:txBody>
      </p:sp>
      <p:pic>
        <p:nvPicPr>
          <p:cNvPr id="5" name="Picture 4" descr="6wordmemoi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982" y="1716779"/>
            <a:ext cx="3712398" cy="371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084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</TotalTime>
  <Words>65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</vt:lpstr>
      <vt:lpstr>Six Word Memoirs</vt:lpstr>
      <vt:lpstr>Six Word Memoirs</vt:lpstr>
      <vt:lpstr>The Practice Run…</vt:lpstr>
      <vt:lpstr>Using English in Two Ways</vt:lpstr>
      <vt:lpstr>Other Examples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Word Memoirs</dc:title>
  <dc:creator>Kaylie Fougerousse</dc:creator>
  <cp:lastModifiedBy>Kaylie Fougerousse</cp:lastModifiedBy>
  <cp:revision>3</cp:revision>
  <dcterms:created xsi:type="dcterms:W3CDTF">2016-01-05T03:47:37Z</dcterms:created>
  <dcterms:modified xsi:type="dcterms:W3CDTF">2016-01-10T03:04:00Z</dcterms:modified>
</cp:coreProperties>
</file>