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32"/>
  </p:notesMasterIdLst>
  <p:sldIdLst>
    <p:sldId id="256" r:id="rId2"/>
    <p:sldId id="279" r:id="rId3"/>
    <p:sldId id="257" r:id="rId4"/>
    <p:sldId id="276" r:id="rId5"/>
    <p:sldId id="277" r:id="rId6"/>
    <p:sldId id="280" r:id="rId7"/>
    <p:sldId id="265" r:id="rId8"/>
    <p:sldId id="278" r:id="rId9"/>
    <p:sldId id="258" r:id="rId10"/>
    <p:sldId id="259" r:id="rId11"/>
    <p:sldId id="260" r:id="rId12"/>
    <p:sldId id="261" r:id="rId13"/>
    <p:sldId id="262" r:id="rId14"/>
    <p:sldId id="263" r:id="rId15"/>
    <p:sldId id="264" r:id="rId16"/>
    <p:sldId id="267" r:id="rId17"/>
    <p:sldId id="268" r:id="rId18"/>
    <p:sldId id="269" r:id="rId19"/>
    <p:sldId id="270" r:id="rId20"/>
    <p:sldId id="281" r:id="rId21"/>
    <p:sldId id="271" r:id="rId22"/>
    <p:sldId id="272" r:id="rId23"/>
    <p:sldId id="273" r:id="rId24"/>
    <p:sldId id="274" r:id="rId25"/>
    <p:sldId id="275" r:id="rId26"/>
    <p:sldId id="282" r:id="rId27"/>
    <p:sldId id="283" r:id="rId28"/>
    <p:sldId id="285" r:id="rId29"/>
    <p:sldId id="284" r:id="rId30"/>
    <p:sldId id="286" r:id="rId31"/>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Tahoma"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Tahoma"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Tahoma"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Tahoma" charset="0"/>
        <a:ea typeface="ＭＳ Ｐゴシック" charset="0"/>
        <a:cs typeface="+mn-cs"/>
      </a:defRPr>
    </a:lvl5pPr>
    <a:lvl6pPr marL="2286000" algn="l" defTabSz="457200" rtl="0" eaLnBrk="1" latinLnBrk="0" hangingPunct="1">
      <a:defRPr kern="1200">
        <a:solidFill>
          <a:schemeClr val="tx1"/>
        </a:solidFill>
        <a:latin typeface="Tahoma" charset="0"/>
        <a:ea typeface="ＭＳ Ｐゴシック" charset="0"/>
        <a:cs typeface="+mn-cs"/>
      </a:defRPr>
    </a:lvl6pPr>
    <a:lvl7pPr marL="2743200" algn="l" defTabSz="457200" rtl="0" eaLnBrk="1" latinLnBrk="0" hangingPunct="1">
      <a:defRPr kern="1200">
        <a:solidFill>
          <a:schemeClr val="tx1"/>
        </a:solidFill>
        <a:latin typeface="Tahoma" charset="0"/>
        <a:ea typeface="ＭＳ Ｐゴシック" charset="0"/>
        <a:cs typeface="+mn-cs"/>
      </a:defRPr>
    </a:lvl7pPr>
    <a:lvl8pPr marL="3200400" algn="l" defTabSz="457200" rtl="0" eaLnBrk="1" latinLnBrk="0" hangingPunct="1">
      <a:defRPr kern="1200">
        <a:solidFill>
          <a:schemeClr val="tx1"/>
        </a:solidFill>
        <a:latin typeface="Tahoma" charset="0"/>
        <a:ea typeface="ＭＳ Ｐゴシック" charset="0"/>
        <a:cs typeface="+mn-cs"/>
      </a:defRPr>
    </a:lvl8pPr>
    <a:lvl9pPr marL="3657600" algn="l" defTabSz="457200" rtl="0" eaLnBrk="1" latinLnBrk="0" hangingPunct="1">
      <a:defRPr kern="1200">
        <a:solidFill>
          <a:schemeClr val="tx1"/>
        </a:solidFill>
        <a:latin typeface="Tahoma"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D6AD84"/>
    <a:srgbClr val="5C2E00"/>
    <a:srgbClr val="FF8C1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28" y="-6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atin typeface="Arial" charset="0"/>
                <a:ea typeface="+mn-ea"/>
              </a:defRPr>
            </a:lvl1pPr>
          </a:lstStyle>
          <a:p>
            <a:pPr>
              <a:defRPr/>
            </a:pPr>
            <a:endParaRPr lang="en-US"/>
          </a:p>
        </p:txBody>
      </p:sp>
      <p:sp>
        <p:nvSpPr>
          <p:cNvPr id="2457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charset="0"/>
                <a:ea typeface="+mn-ea"/>
              </a:defRPr>
            </a:lvl1pPr>
          </a:lstStyle>
          <a:p>
            <a:pPr>
              <a:defRPr/>
            </a:pPr>
            <a:endParaRPr lang="en-US"/>
          </a:p>
        </p:txBody>
      </p:sp>
      <p:sp>
        <p:nvSpPr>
          <p:cNvPr id="5124" name="Rectangle 4"/>
          <p:cNvSpPr>
            <a:spLocks noRo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24581"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atin typeface="Arial" charset="0"/>
                <a:ea typeface="+mn-ea"/>
              </a:defRPr>
            </a:lvl1pPr>
          </a:lstStyle>
          <a:p>
            <a:pPr>
              <a:defRPr/>
            </a:pPr>
            <a:endParaRPr lang="en-US"/>
          </a:p>
        </p:txBody>
      </p:sp>
      <p:sp>
        <p:nvSpPr>
          <p:cNvPr id="2458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atin typeface="Arial" charset="0"/>
              </a:defRPr>
            </a:lvl1pPr>
          </a:lstStyle>
          <a:p>
            <a:fld id="{FF15D1E2-69D5-4F4F-AEF2-073BEB63CE7D}" type="slidenum">
              <a:rPr lang="en-US"/>
              <a:pPr/>
              <a:t>‹#›</a:t>
            </a:fld>
            <a:endParaRPr lang="en-US"/>
          </a:p>
        </p:txBody>
      </p:sp>
    </p:spTree>
    <p:extLst>
      <p:ext uri="{BB962C8B-B14F-4D97-AF65-F5344CB8AC3E}">
        <p14:creationId xmlns:p14="http://schemas.microsoft.com/office/powerpoint/2010/main" val="2098292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90600">
              <a:defRPr>
                <a:solidFill>
                  <a:schemeClr val="tx1"/>
                </a:solidFill>
                <a:latin typeface="Tahoma" charset="0"/>
                <a:ea typeface="ＭＳ Ｐゴシック" charset="0"/>
              </a:defRPr>
            </a:lvl1pPr>
            <a:lvl2pPr marL="742950" indent="-285750" defTabSz="990600">
              <a:defRPr>
                <a:solidFill>
                  <a:schemeClr val="tx1"/>
                </a:solidFill>
                <a:latin typeface="Tahoma" charset="0"/>
                <a:ea typeface="ＭＳ Ｐゴシック" charset="0"/>
              </a:defRPr>
            </a:lvl2pPr>
            <a:lvl3pPr marL="1143000" indent="-228600" defTabSz="990600">
              <a:defRPr>
                <a:solidFill>
                  <a:schemeClr val="tx1"/>
                </a:solidFill>
                <a:latin typeface="Tahoma" charset="0"/>
                <a:ea typeface="ＭＳ Ｐゴシック" charset="0"/>
              </a:defRPr>
            </a:lvl3pPr>
            <a:lvl4pPr marL="1600200" indent="-228600" defTabSz="990600">
              <a:defRPr>
                <a:solidFill>
                  <a:schemeClr val="tx1"/>
                </a:solidFill>
                <a:latin typeface="Tahoma" charset="0"/>
                <a:ea typeface="ＭＳ Ｐゴシック" charset="0"/>
              </a:defRPr>
            </a:lvl4pPr>
            <a:lvl5pPr marL="2057400" indent="-228600" defTabSz="990600">
              <a:defRPr>
                <a:solidFill>
                  <a:schemeClr val="tx1"/>
                </a:solidFill>
                <a:latin typeface="Tahoma" charset="0"/>
                <a:ea typeface="ＭＳ Ｐゴシック" charset="0"/>
              </a:defRPr>
            </a:lvl5pPr>
            <a:lvl6pPr marL="2514600" indent="-228600" defTabSz="990600" eaLnBrk="0" fontAlgn="base" hangingPunct="0">
              <a:spcBef>
                <a:spcPct val="0"/>
              </a:spcBef>
              <a:spcAft>
                <a:spcPct val="0"/>
              </a:spcAft>
              <a:defRPr>
                <a:solidFill>
                  <a:schemeClr val="tx1"/>
                </a:solidFill>
                <a:latin typeface="Tahoma" charset="0"/>
                <a:ea typeface="ＭＳ Ｐゴシック" charset="0"/>
              </a:defRPr>
            </a:lvl6pPr>
            <a:lvl7pPr marL="2971800" indent="-228600" defTabSz="990600" eaLnBrk="0" fontAlgn="base" hangingPunct="0">
              <a:spcBef>
                <a:spcPct val="0"/>
              </a:spcBef>
              <a:spcAft>
                <a:spcPct val="0"/>
              </a:spcAft>
              <a:defRPr>
                <a:solidFill>
                  <a:schemeClr val="tx1"/>
                </a:solidFill>
                <a:latin typeface="Tahoma" charset="0"/>
                <a:ea typeface="ＭＳ Ｐゴシック" charset="0"/>
              </a:defRPr>
            </a:lvl7pPr>
            <a:lvl8pPr marL="3429000" indent="-228600" defTabSz="990600" eaLnBrk="0" fontAlgn="base" hangingPunct="0">
              <a:spcBef>
                <a:spcPct val="0"/>
              </a:spcBef>
              <a:spcAft>
                <a:spcPct val="0"/>
              </a:spcAft>
              <a:defRPr>
                <a:solidFill>
                  <a:schemeClr val="tx1"/>
                </a:solidFill>
                <a:latin typeface="Tahoma" charset="0"/>
                <a:ea typeface="ＭＳ Ｐゴシック" charset="0"/>
              </a:defRPr>
            </a:lvl8pPr>
            <a:lvl9pPr marL="3886200" indent="-228600" defTabSz="990600" eaLnBrk="0" fontAlgn="base" hangingPunct="0">
              <a:spcBef>
                <a:spcPct val="0"/>
              </a:spcBef>
              <a:spcAft>
                <a:spcPct val="0"/>
              </a:spcAft>
              <a:defRPr>
                <a:solidFill>
                  <a:schemeClr val="tx1"/>
                </a:solidFill>
                <a:latin typeface="Tahoma" charset="0"/>
                <a:ea typeface="ＭＳ Ｐゴシック" charset="0"/>
              </a:defRPr>
            </a:lvl9pPr>
          </a:lstStyle>
          <a:p>
            <a:fld id="{5365CA77-B5B7-3140-AA98-33F68C1A1631}" type="slidenum">
              <a:rPr lang="en-US">
                <a:latin typeface="Arial" charset="0"/>
              </a:rPr>
              <a:pPr/>
              <a:t>19</a:t>
            </a:fld>
            <a:endParaRPr lang="en-US">
              <a:latin typeface="Arial" charset="0"/>
            </a:endParaRPr>
          </a:p>
        </p:txBody>
      </p:sp>
      <p:sp>
        <p:nvSpPr>
          <p:cNvPr id="21507" name="Rectangle 2"/>
          <p:cNvSpPr>
            <a:spLocks noRot="1" noChangeArrowheads="1" noTextEdit="1"/>
          </p:cNvSpPr>
          <p:nvPr>
            <p:ph type="sldImg"/>
          </p:nvPr>
        </p:nvSpPr>
        <p:spPr>
          <a:xfrm>
            <a:off x="992188" y="768350"/>
            <a:ext cx="5114925" cy="3836988"/>
          </a:xfrm>
          <a:ln/>
        </p:spPr>
      </p:sp>
      <p:sp>
        <p:nvSpPr>
          <p:cNvPr id="2150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90600">
              <a:defRPr>
                <a:solidFill>
                  <a:schemeClr val="tx1"/>
                </a:solidFill>
                <a:latin typeface="Tahoma" charset="0"/>
                <a:ea typeface="ＭＳ Ｐゴシック" charset="0"/>
              </a:defRPr>
            </a:lvl1pPr>
            <a:lvl2pPr marL="742950" indent="-285750" defTabSz="990600">
              <a:defRPr>
                <a:solidFill>
                  <a:schemeClr val="tx1"/>
                </a:solidFill>
                <a:latin typeface="Tahoma" charset="0"/>
                <a:ea typeface="ＭＳ Ｐゴシック" charset="0"/>
              </a:defRPr>
            </a:lvl2pPr>
            <a:lvl3pPr marL="1143000" indent="-228600" defTabSz="990600">
              <a:defRPr>
                <a:solidFill>
                  <a:schemeClr val="tx1"/>
                </a:solidFill>
                <a:latin typeface="Tahoma" charset="0"/>
                <a:ea typeface="ＭＳ Ｐゴシック" charset="0"/>
              </a:defRPr>
            </a:lvl3pPr>
            <a:lvl4pPr marL="1600200" indent="-228600" defTabSz="990600">
              <a:defRPr>
                <a:solidFill>
                  <a:schemeClr val="tx1"/>
                </a:solidFill>
                <a:latin typeface="Tahoma" charset="0"/>
                <a:ea typeface="ＭＳ Ｐゴシック" charset="0"/>
              </a:defRPr>
            </a:lvl4pPr>
            <a:lvl5pPr marL="2057400" indent="-228600" defTabSz="990600">
              <a:defRPr>
                <a:solidFill>
                  <a:schemeClr val="tx1"/>
                </a:solidFill>
                <a:latin typeface="Tahoma" charset="0"/>
                <a:ea typeface="ＭＳ Ｐゴシック" charset="0"/>
              </a:defRPr>
            </a:lvl5pPr>
            <a:lvl6pPr marL="2514600" indent="-228600" defTabSz="990600" eaLnBrk="0" fontAlgn="base" hangingPunct="0">
              <a:spcBef>
                <a:spcPct val="0"/>
              </a:spcBef>
              <a:spcAft>
                <a:spcPct val="0"/>
              </a:spcAft>
              <a:defRPr>
                <a:solidFill>
                  <a:schemeClr val="tx1"/>
                </a:solidFill>
                <a:latin typeface="Tahoma" charset="0"/>
                <a:ea typeface="ＭＳ Ｐゴシック" charset="0"/>
              </a:defRPr>
            </a:lvl6pPr>
            <a:lvl7pPr marL="2971800" indent="-228600" defTabSz="990600" eaLnBrk="0" fontAlgn="base" hangingPunct="0">
              <a:spcBef>
                <a:spcPct val="0"/>
              </a:spcBef>
              <a:spcAft>
                <a:spcPct val="0"/>
              </a:spcAft>
              <a:defRPr>
                <a:solidFill>
                  <a:schemeClr val="tx1"/>
                </a:solidFill>
                <a:latin typeface="Tahoma" charset="0"/>
                <a:ea typeface="ＭＳ Ｐゴシック" charset="0"/>
              </a:defRPr>
            </a:lvl7pPr>
            <a:lvl8pPr marL="3429000" indent="-228600" defTabSz="990600" eaLnBrk="0" fontAlgn="base" hangingPunct="0">
              <a:spcBef>
                <a:spcPct val="0"/>
              </a:spcBef>
              <a:spcAft>
                <a:spcPct val="0"/>
              </a:spcAft>
              <a:defRPr>
                <a:solidFill>
                  <a:schemeClr val="tx1"/>
                </a:solidFill>
                <a:latin typeface="Tahoma" charset="0"/>
                <a:ea typeface="ＭＳ Ｐゴシック" charset="0"/>
              </a:defRPr>
            </a:lvl8pPr>
            <a:lvl9pPr marL="3886200" indent="-228600" defTabSz="990600" eaLnBrk="0" fontAlgn="base" hangingPunct="0">
              <a:spcBef>
                <a:spcPct val="0"/>
              </a:spcBef>
              <a:spcAft>
                <a:spcPct val="0"/>
              </a:spcAft>
              <a:defRPr>
                <a:solidFill>
                  <a:schemeClr val="tx1"/>
                </a:solidFill>
                <a:latin typeface="Tahoma" charset="0"/>
                <a:ea typeface="ＭＳ Ｐゴシック" charset="0"/>
              </a:defRPr>
            </a:lvl9pPr>
          </a:lstStyle>
          <a:p>
            <a:fld id="{7CF89B47-46C0-1849-9395-2ADCB3F85880}" type="slidenum">
              <a:rPr lang="en-US">
                <a:latin typeface="Arial" charset="0"/>
              </a:rPr>
              <a:pPr/>
              <a:t>21</a:t>
            </a:fld>
            <a:endParaRPr lang="en-US">
              <a:latin typeface="Arial" charset="0"/>
            </a:endParaRPr>
          </a:p>
        </p:txBody>
      </p:sp>
      <p:sp>
        <p:nvSpPr>
          <p:cNvPr id="23555" name="Rectangle 2"/>
          <p:cNvSpPr>
            <a:spLocks noRot="1" noChangeArrowheads="1" noTextEdit="1"/>
          </p:cNvSpPr>
          <p:nvPr>
            <p:ph type="sldImg"/>
          </p:nvPr>
        </p:nvSpPr>
        <p:spPr>
          <a:xfrm>
            <a:off x="992188" y="768350"/>
            <a:ext cx="5114925" cy="3836988"/>
          </a:xfrm>
          <a:ln/>
        </p:spPr>
      </p:sp>
      <p:sp>
        <p:nvSpPr>
          <p:cNvPr id="2355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90600">
              <a:defRPr>
                <a:solidFill>
                  <a:schemeClr val="tx1"/>
                </a:solidFill>
                <a:latin typeface="Tahoma" charset="0"/>
                <a:ea typeface="ＭＳ Ｐゴシック" charset="0"/>
              </a:defRPr>
            </a:lvl1pPr>
            <a:lvl2pPr marL="742950" indent="-285750" defTabSz="990600">
              <a:defRPr>
                <a:solidFill>
                  <a:schemeClr val="tx1"/>
                </a:solidFill>
                <a:latin typeface="Tahoma" charset="0"/>
                <a:ea typeface="ＭＳ Ｐゴシック" charset="0"/>
              </a:defRPr>
            </a:lvl2pPr>
            <a:lvl3pPr marL="1143000" indent="-228600" defTabSz="990600">
              <a:defRPr>
                <a:solidFill>
                  <a:schemeClr val="tx1"/>
                </a:solidFill>
                <a:latin typeface="Tahoma" charset="0"/>
                <a:ea typeface="ＭＳ Ｐゴシック" charset="0"/>
              </a:defRPr>
            </a:lvl3pPr>
            <a:lvl4pPr marL="1600200" indent="-228600" defTabSz="990600">
              <a:defRPr>
                <a:solidFill>
                  <a:schemeClr val="tx1"/>
                </a:solidFill>
                <a:latin typeface="Tahoma" charset="0"/>
                <a:ea typeface="ＭＳ Ｐゴシック" charset="0"/>
              </a:defRPr>
            </a:lvl4pPr>
            <a:lvl5pPr marL="2057400" indent="-228600" defTabSz="990600">
              <a:defRPr>
                <a:solidFill>
                  <a:schemeClr val="tx1"/>
                </a:solidFill>
                <a:latin typeface="Tahoma" charset="0"/>
                <a:ea typeface="ＭＳ Ｐゴシック" charset="0"/>
              </a:defRPr>
            </a:lvl5pPr>
            <a:lvl6pPr marL="2514600" indent="-228600" defTabSz="990600" eaLnBrk="0" fontAlgn="base" hangingPunct="0">
              <a:spcBef>
                <a:spcPct val="0"/>
              </a:spcBef>
              <a:spcAft>
                <a:spcPct val="0"/>
              </a:spcAft>
              <a:defRPr>
                <a:solidFill>
                  <a:schemeClr val="tx1"/>
                </a:solidFill>
                <a:latin typeface="Tahoma" charset="0"/>
                <a:ea typeface="ＭＳ Ｐゴシック" charset="0"/>
              </a:defRPr>
            </a:lvl6pPr>
            <a:lvl7pPr marL="2971800" indent="-228600" defTabSz="990600" eaLnBrk="0" fontAlgn="base" hangingPunct="0">
              <a:spcBef>
                <a:spcPct val="0"/>
              </a:spcBef>
              <a:spcAft>
                <a:spcPct val="0"/>
              </a:spcAft>
              <a:defRPr>
                <a:solidFill>
                  <a:schemeClr val="tx1"/>
                </a:solidFill>
                <a:latin typeface="Tahoma" charset="0"/>
                <a:ea typeface="ＭＳ Ｐゴシック" charset="0"/>
              </a:defRPr>
            </a:lvl7pPr>
            <a:lvl8pPr marL="3429000" indent="-228600" defTabSz="990600" eaLnBrk="0" fontAlgn="base" hangingPunct="0">
              <a:spcBef>
                <a:spcPct val="0"/>
              </a:spcBef>
              <a:spcAft>
                <a:spcPct val="0"/>
              </a:spcAft>
              <a:defRPr>
                <a:solidFill>
                  <a:schemeClr val="tx1"/>
                </a:solidFill>
                <a:latin typeface="Tahoma" charset="0"/>
                <a:ea typeface="ＭＳ Ｐゴシック" charset="0"/>
              </a:defRPr>
            </a:lvl8pPr>
            <a:lvl9pPr marL="3886200" indent="-228600" defTabSz="990600" eaLnBrk="0" fontAlgn="base" hangingPunct="0">
              <a:spcBef>
                <a:spcPct val="0"/>
              </a:spcBef>
              <a:spcAft>
                <a:spcPct val="0"/>
              </a:spcAft>
              <a:defRPr>
                <a:solidFill>
                  <a:schemeClr val="tx1"/>
                </a:solidFill>
                <a:latin typeface="Tahoma" charset="0"/>
                <a:ea typeface="ＭＳ Ｐゴシック" charset="0"/>
              </a:defRPr>
            </a:lvl9pPr>
          </a:lstStyle>
          <a:p>
            <a:fld id="{535F138A-2FAC-2740-8F74-841BE0DCF195}" type="slidenum">
              <a:rPr lang="en-US">
                <a:latin typeface="Arial" charset="0"/>
              </a:rPr>
              <a:pPr/>
              <a:t>22</a:t>
            </a:fld>
            <a:endParaRPr lang="en-US">
              <a:latin typeface="Arial" charset="0"/>
            </a:endParaRPr>
          </a:p>
        </p:txBody>
      </p:sp>
      <p:sp>
        <p:nvSpPr>
          <p:cNvPr id="24579" name="Rectangle 2"/>
          <p:cNvSpPr>
            <a:spLocks noRot="1" noChangeArrowheads="1" noTextEdit="1"/>
          </p:cNvSpPr>
          <p:nvPr>
            <p:ph type="sldImg"/>
          </p:nvPr>
        </p:nvSpPr>
        <p:spPr>
          <a:xfrm>
            <a:off x="992188" y="768350"/>
            <a:ext cx="5114925" cy="3836988"/>
          </a:xfrm>
          <a:ln/>
        </p:spPr>
      </p:sp>
      <p:sp>
        <p:nvSpPr>
          <p:cNvPr id="2458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90600">
              <a:defRPr>
                <a:solidFill>
                  <a:schemeClr val="tx1"/>
                </a:solidFill>
                <a:latin typeface="Tahoma" charset="0"/>
                <a:ea typeface="ＭＳ Ｐゴシック" charset="0"/>
              </a:defRPr>
            </a:lvl1pPr>
            <a:lvl2pPr marL="742950" indent="-285750" defTabSz="990600">
              <a:defRPr>
                <a:solidFill>
                  <a:schemeClr val="tx1"/>
                </a:solidFill>
                <a:latin typeface="Tahoma" charset="0"/>
                <a:ea typeface="ＭＳ Ｐゴシック" charset="0"/>
              </a:defRPr>
            </a:lvl2pPr>
            <a:lvl3pPr marL="1143000" indent="-228600" defTabSz="990600">
              <a:defRPr>
                <a:solidFill>
                  <a:schemeClr val="tx1"/>
                </a:solidFill>
                <a:latin typeface="Tahoma" charset="0"/>
                <a:ea typeface="ＭＳ Ｐゴシック" charset="0"/>
              </a:defRPr>
            </a:lvl3pPr>
            <a:lvl4pPr marL="1600200" indent="-228600" defTabSz="990600">
              <a:defRPr>
                <a:solidFill>
                  <a:schemeClr val="tx1"/>
                </a:solidFill>
                <a:latin typeface="Tahoma" charset="0"/>
                <a:ea typeface="ＭＳ Ｐゴシック" charset="0"/>
              </a:defRPr>
            </a:lvl4pPr>
            <a:lvl5pPr marL="2057400" indent="-228600" defTabSz="990600">
              <a:defRPr>
                <a:solidFill>
                  <a:schemeClr val="tx1"/>
                </a:solidFill>
                <a:latin typeface="Tahoma" charset="0"/>
                <a:ea typeface="ＭＳ Ｐゴシック" charset="0"/>
              </a:defRPr>
            </a:lvl5pPr>
            <a:lvl6pPr marL="2514600" indent="-228600" defTabSz="990600" eaLnBrk="0" fontAlgn="base" hangingPunct="0">
              <a:spcBef>
                <a:spcPct val="0"/>
              </a:spcBef>
              <a:spcAft>
                <a:spcPct val="0"/>
              </a:spcAft>
              <a:defRPr>
                <a:solidFill>
                  <a:schemeClr val="tx1"/>
                </a:solidFill>
                <a:latin typeface="Tahoma" charset="0"/>
                <a:ea typeface="ＭＳ Ｐゴシック" charset="0"/>
              </a:defRPr>
            </a:lvl6pPr>
            <a:lvl7pPr marL="2971800" indent="-228600" defTabSz="990600" eaLnBrk="0" fontAlgn="base" hangingPunct="0">
              <a:spcBef>
                <a:spcPct val="0"/>
              </a:spcBef>
              <a:spcAft>
                <a:spcPct val="0"/>
              </a:spcAft>
              <a:defRPr>
                <a:solidFill>
                  <a:schemeClr val="tx1"/>
                </a:solidFill>
                <a:latin typeface="Tahoma" charset="0"/>
                <a:ea typeface="ＭＳ Ｐゴシック" charset="0"/>
              </a:defRPr>
            </a:lvl7pPr>
            <a:lvl8pPr marL="3429000" indent="-228600" defTabSz="990600" eaLnBrk="0" fontAlgn="base" hangingPunct="0">
              <a:spcBef>
                <a:spcPct val="0"/>
              </a:spcBef>
              <a:spcAft>
                <a:spcPct val="0"/>
              </a:spcAft>
              <a:defRPr>
                <a:solidFill>
                  <a:schemeClr val="tx1"/>
                </a:solidFill>
                <a:latin typeface="Tahoma" charset="0"/>
                <a:ea typeface="ＭＳ Ｐゴシック" charset="0"/>
              </a:defRPr>
            </a:lvl8pPr>
            <a:lvl9pPr marL="3886200" indent="-228600" defTabSz="990600" eaLnBrk="0" fontAlgn="base" hangingPunct="0">
              <a:spcBef>
                <a:spcPct val="0"/>
              </a:spcBef>
              <a:spcAft>
                <a:spcPct val="0"/>
              </a:spcAft>
              <a:defRPr>
                <a:solidFill>
                  <a:schemeClr val="tx1"/>
                </a:solidFill>
                <a:latin typeface="Tahoma" charset="0"/>
                <a:ea typeface="ＭＳ Ｐゴシック" charset="0"/>
              </a:defRPr>
            </a:lvl9pPr>
          </a:lstStyle>
          <a:p>
            <a:fld id="{59FDD300-9CC2-954E-85D8-EC5839686105}" type="slidenum">
              <a:rPr lang="en-US">
                <a:latin typeface="Arial" charset="0"/>
              </a:rPr>
              <a:pPr/>
              <a:t>23</a:t>
            </a:fld>
            <a:endParaRPr lang="en-US">
              <a:latin typeface="Arial" charset="0"/>
            </a:endParaRPr>
          </a:p>
        </p:txBody>
      </p:sp>
      <p:sp>
        <p:nvSpPr>
          <p:cNvPr id="25603" name="Rectangle 2"/>
          <p:cNvSpPr>
            <a:spLocks noRot="1" noChangeArrowheads="1" noTextEdit="1"/>
          </p:cNvSpPr>
          <p:nvPr>
            <p:ph type="sldImg"/>
          </p:nvPr>
        </p:nvSpPr>
        <p:spPr>
          <a:xfrm>
            <a:off x="992188" y="768350"/>
            <a:ext cx="5114925" cy="3836988"/>
          </a:xfrm>
          <a:ln/>
        </p:spPr>
      </p:sp>
      <p:sp>
        <p:nvSpPr>
          <p:cNvPr id="2560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90600">
              <a:defRPr>
                <a:solidFill>
                  <a:schemeClr val="tx1"/>
                </a:solidFill>
                <a:latin typeface="Tahoma" charset="0"/>
                <a:ea typeface="ＭＳ Ｐゴシック" charset="0"/>
              </a:defRPr>
            </a:lvl1pPr>
            <a:lvl2pPr marL="742950" indent="-285750" defTabSz="990600">
              <a:defRPr>
                <a:solidFill>
                  <a:schemeClr val="tx1"/>
                </a:solidFill>
                <a:latin typeface="Tahoma" charset="0"/>
                <a:ea typeface="ＭＳ Ｐゴシック" charset="0"/>
              </a:defRPr>
            </a:lvl2pPr>
            <a:lvl3pPr marL="1143000" indent="-228600" defTabSz="990600">
              <a:defRPr>
                <a:solidFill>
                  <a:schemeClr val="tx1"/>
                </a:solidFill>
                <a:latin typeface="Tahoma" charset="0"/>
                <a:ea typeface="ＭＳ Ｐゴシック" charset="0"/>
              </a:defRPr>
            </a:lvl3pPr>
            <a:lvl4pPr marL="1600200" indent="-228600" defTabSz="990600">
              <a:defRPr>
                <a:solidFill>
                  <a:schemeClr val="tx1"/>
                </a:solidFill>
                <a:latin typeface="Tahoma" charset="0"/>
                <a:ea typeface="ＭＳ Ｐゴシック" charset="0"/>
              </a:defRPr>
            </a:lvl4pPr>
            <a:lvl5pPr marL="2057400" indent="-228600" defTabSz="990600">
              <a:defRPr>
                <a:solidFill>
                  <a:schemeClr val="tx1"/>
                </a:solidFill>
                <a:latin typeface="Tahoma" charset="0"/>
                <a:ea typeface="ＭＳ Ｐゴシック" charset="0"/>
              </a:defRPr>
            </a:lvl5pPr>
            <a:lvl6pPr marL="2514600" indent="-228600" defTabSz="990600" eaLnBrk="0" fontAlgn="base" hangingPunct="0">
              <a:spcBef>
                <a:spcPct val="0"/>
              </a:spcBef>
              <a:spcAft>
                <a:spcPct val="0"/>
              </a:spcAft>
              <a:defRPr>
                <a:solidFill>
                  <a:schemeClr val="tx1"/>
                </a:solidFill>
                <a:latin typeface="Tahoma" charset="0"/>
                <a:ea typeface="ＭＳ Ｐゴシック" charset="0"/>
              </a:defRPr>
            </a:lvl6pPr>
            <a:lvl7pPr marL="2971800" indent="-228600" defTabSz="990600" eaLnBrk="0" fontAlgn="base" hangingPunct="0">
              <a:spcBef>
                <a:spcPct val="0"/>
              </a:spcBef>
              <a:spcAft>
                <a:spcPct val="0"/>
              </a:spcAft>
              <a:defRPr>
                <a:solidFill>
                  <a:schemeClr val="tx1"/>
                </a:solidFill>
                <a:latin typeface="Tahoma" charset="0"/>
                <a:ea typeface="ＭＳ Ｐゴシック" charset="0"/>
              </a:defRPr>
            </a:lvl7pPr>
            <a:lvl8pPr marL="3429000" indent="-228600" defTabSz="990600" eaLnBrk="0" fontAlgn="base" hangingPunct="0">
              <a:spcBef>
                <a:spcPct val="0"/>
              </a:spcBef>
              <a:spcAft>
                <a:spcPct val="0"/>
              </a:spcAft>
              <a:defRPr>
                <a:solidFill>
                  <a:schemeClr val="tx1"/>
                </a:solidFill>
                <a:latin typeface="Tahoma" charset="0"/>
                <a:ea typeface="ＭＳ Ｐゴシック" charset="0"/>
              </a:defRPr>
            </a:lvl8pPr>
            <a:lvl9pPr marL="3886200" indent="-228600" defTabSz="990600" eaLnBrk="0" fontAlgn="base" hangingPunct="0">
              <a:spcBef>
                <a:spcPct val="0"/>
              </a:spcBef>
              <a:spcAft>
                <a:spcPct val="0"/>
              </a:spcAft>
              <a:defRPr>
                <a:solidFill>
                  <a:schemeClr val="tx1"/>
                </a:solidFill>
                <a:latin typeface="Tahoma" charset="0"/>
                <a:ea typeface="ＭＳ Ｐゴシック" charset="0"/>
              </a:defRPr>
            </a:lvl9pPr>
          </a:lstStyle>
          <a:p>
            <a:fld id="{32FE7FC9-1315-734F-80F3-209880544A00}" type="slidenum">
              <a:rPr lang="en-US">
                <a:latin typeface="Arial" charset="0"/>
              </a:rPr>
              <a:pPr/>
              <a:t>24</a:t>
            </a:fld>
            <a:endParaRPr lang="en-US">
              <a:latin typeface="Arial" charset="0"/>
            </a:endParaRPr>
          </a:p>
        </p:txBody>
      </p:sp>
      <p:sp>
        <p:nvSpPr>
          <p:cNvPr id="27651" name="Rectangle 2"/>
          <p:cNvSpPr>
            <a:spLocks noRot="1" noChangeArrowheads="1" noTextEdit="1"/>
          </p:cNvSpPr>
          <p:nvPr>
            <p:ph type="sldImg"/>
          </p:nvPr>
        </p:nvSpPr>
        <p:spPr>
          <a:xfrm>
            <a:off x="992188" y="768350"/>
            <a:ext cx="5114925" cy="3836988"/>
          </a:xfrm>
          <a:ln/>
        </p:spPr>
      </p:sp>
      <p:sp>
        <p:nvSpPr>
          <p:cNvPr id="2765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90600">
              <a:defRPr>
                <a:solidFill>
                  <a:schemeClr val="tx1"/>
                </a:solidFill>
                <a:latin typeface="Tahoma" charset="0"/>
                <a:ea typeface="ＭＳ Ｐゴシック" charset="0"/>
              </a:defRPr>
            </a:lvl1pPr>
            <a:lvl2pPr marL="742950" indent="-285750" defTabSz="990600">
              <a:defRPr>
                <a:solidFill>
                  <a:schemeClr val="tx1"/>
                </a:solidFill>
                <a:latin typeface="Tahoma" charset="0"/>
                <a:ea typeface="ＭＳ Ｐゴシック" charset="0"/>
              </a:defRPr>
            </a:lvl2pPr>
            <a:lvl3pPr marL="1143000" indent="-228600" defTabSz="990600">
              <a:defRPr>
                <a:solidFill>
                  <a:schemeClr val="tx1"/>
                </a:solidFill>
                <a:latin typeface="Tahoma" charset="0"/>
                <a:ea typeface="ＭＳ Ｐゴシック" charset="0"/>
              </a:defRPr>
            </a:lvl3pPr>
            <a:lvl4pPr marL="1600200" indent="-228600" defTabSz="990600">
              <a:defRPr>
                <a:solidFill>
                  <a:schemeClr val="tx1"/>
                </a:solidFill>
                <a:latin typeface="Tahoma" charset="0"/>
                <a:ea typeface="ＭＳ Ｐゴシック" charset="0"/>
              </a:defRPr>
            </a:lvl4pPr>
            <a:lvl5pPr marL="2057400" indent="-228600" defTabSz="990600">
              <a:defRPr>
                <a:solidFill>
                  <a:schemeClr val="tx1"/>
                </a:solidFill>
                <a:latin typeface="Tahoma" charset="0"/>
                <a:ea typeface="ＭＳ Ｐゴシック" charset="0"/>
              </a:defRPr>
            </a:lvl5pPr>
            <a:lvl6pPr marL="2514600" indent="-228600" defTabSz="990600" eaLnBrk="0" fontAlgn="base" hangingPunct="0">
              <a:spcBef>
                <a:spcPct val="0"/>
              </a:spcBef>
              <a:spcAft>
                <a:spcPct val="0"/>
              </a:spcAft>
              <a:defRPr>
                <a:solidFill>
                  <a:schemeClr val="tx1"/>
                </a:solidFill>
                <a:latin typeface="Tahoma" charset="0"/>
                <a:ea typeface="ＭＳ Ｐゴシック" charset="0"/>
              </a:defRPr>
            </a:lvl6pPr>
            <a:lvl7pPr marL="2971800" indent="-228600" defTabSz="990600" eaLnBrk="0" fontAlgn="base" hangingPunct="0">
              <a:spcBef>
                <a:spcPct val="0"/>
              </a:spcBef>
              <a:spcAft>
                <a:spcPct val="0"/>
              </a:spcAft>
              <a:defRPr>
                <a:solidFill>
                  <a:schemeClr val="tx1"/>
                </a:solidFill>
                <a:latin typeface="Tahoma" charset="0"/>
                <a:ea typeface="ＭＳ Ｐゴシック" charset="0"/>
              </a:defRPr>
            </a:lvl7pPr>
            <a:lvl8pPr marL="3429000" indent="-228600" defTabSz="990600" eaLnBrk="0" fontAlgn="base" hangingPunct="0">
              <a:spcBef>
                <a:spcPct val="0"/>
              </a:spcBef>
              <a:spcAft>
                <a:spcPct val="0"/>
              </a:spcAft>
              <a:defRPr>
                <a:solidFill>
                  <a:schemeClr val="tx1"/>
                </a:solidFill>
                <a:latin typeface="Tahoma" charset="0"/>
                <a:ea typeface="ＭＳ Ｐゴシック" charset="0"/>
              </a:defRPr>
            </a:lvl8pPr>
            <a:lvl9pPr marL="3886200" indent="-228600" defTabSz="990600" eaLnBrk="0" fontAlgn="base" hangingPunct="0">
              <a:spcBef>
                <a:spcPct val="0"/>
              </a:spcBef>
              <a:spcAft>
                <a:spcPct val="0"/>
              </a:spcAft>
              <a:defRPr>
                <a:solidFill>
                  <a:schemeClr val="tx1"/>
                </a:solidFill>
                <a:latin typeface="Tahoma" charset="0"/>
                <a:ea typeface="ＭＳ Ｐゴシック" charset="0"/>
              </a:defRPr>
            </a:lvl9pPr>
          </a:lstStyle>
          <a:p>
            <a:fld id="{966C76DD-5682-0E49-B448-B159992E8FFC}" type="slidenum">
              <a:rPr lang="en-US">
                <a:latin typeface="Arial" charset="0"/>
              </a:rPr>
              <a:pPr/>
              <a:t>25</a:t>
            </a:fld>
            <a:endParaRPr lang="en-US">
              <a:latin typeface="Arial" charset="0"/>
            </a:endParaRPr>
          </a:p>
        </p:txBody>
      </p:sp>
      <p:sp>
        <p:nvSpPr>
          <p:cNvPr id="29699" name="Rectangle 2"/>
          <p:cNvSpPr>
            <a:spLocks noRot="1" noChangeArrowheads="1" noTextEdit="1"/>
          </p:cNvSpPr>
          <p:nvPr>
            <p:ph type="sldImg"/>
          </p:nvPr>
        </p:nvSpPr>
        <p:spPr>
          <a:xfrm>
            <a:off x="992188" y="768350"/>
            <a:ext cx="5114925" cy="3836988"/>
          </a:xfrm>
          <a:ln/>
        </p:spPr>
      </p:sp>
      <p:sp>
        <p:nvSpPr>
          <p:cNvPr id="297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7DDCC57-7F78-9442-A85E-BB32BEA45A5C}" type="slidenum">
              <a:rPr lang="en-US" smtClean="0"/>
              <a:pPr/>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265B209-B278-8B44-8BE4-70EF6A3F487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8C5410C-77E4-0046-88C4-A6CC57D2381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8C5410C-77E4-0046-88C4-A6CC57D23810}" type="slidenum">
              <a:rPr lang="en-US" smtClean="0"/>
              <a:pPr/>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8C5410C-77E4-0046-88C4-A6CC57D23810}" type="slidenum">
              <a:rPr lang="en-US" smtClean="0"/>
              <a:pPr/>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6DC4865-0008-374A-887B-801BB7E8AF4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FCED53F-E8B8-3E4D-9EAF-57C6444B452A}" type="slidenum">
              <a:rPr lang="en-US" smtClean="0"/>
              <a:pPr/>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p:spPr>
        <p:txBody>
          <a:bodyPr/>
          <a:lstStyle/>
          <a:p>
            <a:pPr lvl="0"/>
            <a:endParaRPr lang="en-US" noProof="0" smtClean="0"/>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fld id="{2640F520-7EB7-534F-BB29-3F35EC635925}" type="slidenum">
              <a:rPr lang="en-US"/>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0265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7FA16FC-1C2E-7845-932B-29B723528D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8C5410C-77E4-0046-88C4-A6CC57D23810}" type="slidenum">
              <a:rPr lang="en-US" smtClean="0"/>
              <a:pPr/>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07D88D5-1820-1745-9F19-F4708DB068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8C5410C-77E4-0046-88C4-A6CC57D23810}" type="slidenum">
              <a:rPr lang="en-US" smtClean="0"/>
              <a:pPr/>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76A57CC-5E40-A749-B53C-119F3E2680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DCE5067-9319-DC43-8FD1-CDB28DF89D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A7370DF-E756-654E-ADF1-57C664F0FC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1AB8F594-8B38-9B4F-8CFB-6747FD59B5A8}" type="slidenum">
              <a:rPr lang="en-US" smtClean="0"/>
              <a:pPr/>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pPr>
              <a:defRPr/>
            </a:pPr>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pPr>
              <a:defRPr/>
            </a:pPr>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D8C5410C-77E4-0046-88C4-A6CC57D23810}" type="slidenum">
              <a:rPr lang="en-US" smtClean="0"/>
              <a:pPr/>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microsoft.com/office/2007/relationships/hdphoto" Target="../media/hdphoto5.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gif"/></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4" Type="http://schemas.microsoft.com/office/2007/relationships/hdphoto" Target="../media/hdphoto6.wdp"/><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microsoft.com/office/2007/relationships/hdphoto" Target="../media/hdphoto2.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microsoft.com/office/2007/relationships/hdphoto" Target="../media/hdphoto3.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microsoft.com/office/2007/relationships/hdphoto" Target="../media/hdphoto4.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umblr_nvaxq5gJiQ1ti70kso1_500.jpg"/>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819400" y="3048000"/>
            <a:ext cx="4744266" cy="3197635"/>
          </a:xfrm>
          <a:prstGeom prst="rect">
            <a:avLst/>
          </a:prstGeom>
        </p:spPr>
      </p:pic>
      <p:sp>
        <p:nvSpPr>
          <p:cNvPr id="6150" name="Text Box 6"/>
          <p:cNvSpPr txBox="1">
            <a:spLocks noChangeArrowheads="1"/>
          </p:cNvSpPr>
          <p:nvPr/>
        </p:nvSpPr>
        <p:spPr bwMode="auto">
          <a:xfrm>
            <a:off x="3184525" y="641350"/>
            <a:ext cx="4511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endParaRPr lang="en-US" sz="1800"/>
          </a:p>
        </p:txBody>
      </p:sp>
      <p:sp>
        <p:nvSpPr>
          <p:cNvPr id="2" name="TextBox 1"/>
          <p:cNvSpPr txBox="1"/>
          <p:nvPr/>
        </p:nvSpPr>
        <p:spPr>
          <a:xfrm>
            <a:off x="990600" y="1905000"/>
            <a:ext cx="7526068" cy="1754327"/>
          </a:xfrm>
          <a:prstGeom prst="rect">
            <a:avLst/>
          </a:prstGeom>
          <a:noFill/>
        </p:spPr>
        <p:txBody>
          <a:bodyPr wrap="none" rtlCol="0">
            <a:spAutoFit/>
          </a:bodyPr>
          <a:lstStyle/>
          <a:p>
            <a:r>
              <a:rPr lang="en-US" sz="8800" b="1" u="sng" dirty="0" smtClean="0">
                <a:solidFill>
                  <a:schemeClr val="tx1">
                    <a:lumMod val="75000"/>
                    <a:lumOff val="25000"/>
                  </a:schemeClr>
                </a:solidFill>
                <a:latin typeface="+mj-lt"/>
                <a:cs typeface="Arial Rounded MT Bold"/>
              </a:rPr>
              <a:t>Romeo &amp; Juliet</a:t>
            </a:r>
          </a:p>
          <a:p>
            <a:r>
              <a:rPr lang="en-US" sz="2000" dirty="0" smtClean="0">
                <a:solidFill>
                  <a:schemeClr val="tx1">
                    <a:lumMod val="75000"/>
                    <a:lumOff val="25000"/>
                  </a:schemeClr>
                </a:solidFill>
                <a:latin typeface="+mj-lt"/>
                <a:cs typeface="Arial Rounded MT Bold"/>
              </a:rPr>
              <a:t>By William Shakespeare</a:t>
            </a:r>
            <a:endParaRPr lang="en-US" sz="2000" dirty="0">
              <a:solidFill>
                <a:schemeClr val="tx1">
                  <a:lumMod val="75000"/>
                  <a:lumOff val="25000"/>
                </a:schemeClr>
              </a:solidFill>
              <a:latin typeface="+mj-lt"/>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sz="5400" b="1" dirty="0">
                <a:cs typeface="Arial Rounded MT Bold"/>
              </a:rPr>
              <a:t>The Globe</a:t>
            </a:r>
          </a:p>
        </p:txBody>
      </p:sp>
      <p:sp>
        <p:nvSpPr>
          <p:cNvPr id="9219" name="Rectangle 3"/>
          <p:cNvSpPr>
            <a:spLocks noGrp="1" noChangeArrowheads="1"/>
          </p:cNvSpPr>
          <p:nvPr>
            <p:ph idx="1"/>
          </p:nvPr>
        </p:nvSpPr>
        <p:spPr>
          <a:xfrm>
            <a:off x="457200" y="2209800"/>
            <a:ext cx="4038600" cy="4343400"/>
          </a:xfrm>
        </p:spPr>
        <p:txBody>
          <a:bodyPr>
            <a:normAutofit fontScale="92500" lnSpcReduction="10000"/>
          </a:bodyPr>
          <a:lstStyle/>
          <a:p>
            <a:pPr>
              <a:lnSpc>
                <a:spcPct val="90000"/>
              </a:lnSpc>
            </a:pPr>
            <a:r>
              <a:rPr lang="en-US" sz="3600" b="1" dirty="0" smtClean="0">
                <a:solidFill>
                  <a:schemeClr val="tx1"/>
                </a:solidFill>
                <a:latin typeface="Century Gothic"/>
                <a:cs typeface="Century Gothic"/>
              </a:rPr>
              <a:t>Shakespeare’s </a:t>
            </a:r>
            <a:r>
              <a:rPr lang="en-US" sz="3600" b="1" dirty="0">
                <a:solidFill>
                  <a:schemeClr val="tx1"/>
                </a:solidFill>
                <a:latin typeface="Century Gothic"/>
                <a:cs typeface="Century Gothic"/>
              </a:rPr>
              <a:t>plays </a:t>
            </a:r>
            <a:r>
              <a:rPr lang="en-US" sz="3600" b="1" dirty="0" smtClean="0">
                <a:solidFill>
                  <a:schemeClr val="tx1"/>
                </a:solidFill>
                <a:latin typeface="Century Gothic"/>
                <a:cs typeface="Century Gothic"/>
              </a:rPr>
              <a:t>were performed </a:t>
            </a:r>
            <a:r>
              <a:rPr lang="en-US" sz="3600" b="1" dirty="0">
                <a:solidFill>
                  <a:schemeClr val="tx1"/>
                </a:solidFill>
                <a:latin typeface="Century Gothic"/>
                <a:cs typeface="Century Gothic"/>
              </a:rPr>
              <a:t>in a theater called the </a:t>
            </a:r>
            <a:r>
              <a:rPr lang="en-US" sz="3600" b="1" dirty="0" smtClean="0">
                <a:solidFill>
                  <a:schemeClr val="tx1"/>
                </a:solidFill>
                <a:latin typeface="Century Gothic"/>
                <a:cs typeface="Century Gothic"/>
              </a:rPr>
              <a:t>Globe, sometimes called</a:t>
            </a:r>
            <a:r>
              <a:rPr lang="ja-JP" altLang="en-US" sz="3600" b="1" dirty="0" smtClean="0">
                <a:solidFill>
                  <a:schemeClr val="tx1"/>
                </a:solidFill>
                <a:latin typeface="Century Gothic"/>
                <a:cs typeface="Century Gothic"/>
              </a:rPr>
              <a:t>“</a:t>
            </a:r>
            <a:r>
              <a:rPr lang="en-US" sz="3600" b="1" dirty="0">
                <a:solidFill>
                  <a:schemeClr val="tx1"/>
                </a:solidFill>
                <a:latin typeface="Century Gothic"/>
                <a:cs typeface="Century Gothic"/>
              </a:rPr>
              <a:t>The </a:t>
            </a:r>
            <a:r>
              <a:rPr lang="en-US" sz="3600" b="1" dirty="0" smtClean="0">
                <a:solidFill>
                  <a:schemeClr val="tx1"/>
                </a:solidFill>
                <a:latin typeface="Century Gothic"/>
                <a:cs typeface="Century Gothic"/>
              </a:rPr>
              <a:t>Wooden</a:t>
            </a:r>
            <a:r>
              <a:rPr lang="en-US" sz="3600" b="1" dirty="0">
                <a:solidFill>
                  <a:schemeClr val="tx1"/>
                </a:solidFill>
                <a:latin typeface="Century Gothic"/>
                <a:cs typeface="Century Gothic"/>
              </a:rPr>
              <a:t> </a:t>
            </a:r>
            <a:r>
              <a:rPr lang="en-US" sz="3600" b="1" dirty="0" smtClean="0">
                <a:solidFill>
                  <a:schemeClr val="tx1"/>
                </a:solidFill>
                <a:latin typeface="Century Gothic"/>
                <a:cs typeface="Century Gothic"/>
              </a:rPr>
              <a:t>‘O’</a:t>
            </a:r>
            <a:r>
              <a:rPr lang="ja-JP" altLang="en-US" sz="3600" b="1" dirty="0" smtClean="0">
                <a:solidFill>
                  <a:schemeClr val="tx1"/>
                </a:solidFill>
                <a:latin typeface="Century Gothic"/>
                <a:cs typeface="Century Gothic"/>
              </a:rPr>
              <a:t>”</a:t>
            </a:r>
            <a:r>
              <a:rPr lang="en-US" sz="3600" b="1" dirty="0" smtClean="0">
                <a:solidFill>
                  <a:schemeClr val="tx1"/>
                </a:solidFill>
                <a:latin typeface="Century Gothic"/>
                <a:cs typeface="Century Gothic"/>
              </a:rPr>
              <a:t> </a:t>
            </a:r>
            <a:r>
              <a:rPr lang="en-US" sz="3600" b="1" dirty="0">
                <a:solidFill>
                  <a:schemeClr val="tx1"/>
                </a:solidFill>
                <a:latin typeface="Century Gothic"/>
                <a:cs typeface="Century Gothic"/>
              </a:rPr>
              <a:t>because of its circular shape.</a:t>
            </a:r>
          </a:p>
        </p:txBody>
      </p:sp>
      <p:pic>
        <p:nvPicPr>
          <p:cNvPr id="11268" name="Picture 5" descr="globe4"/>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4800600" y="2590800"/>
            <a:ext cx="393192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5638800"/>
            <a:ext cx="4495800" cy="835025"/>
          </a:xfrm>
        </p:spPr>
        <p:txBody>
          <a:bodyPr>
            <a:normAutofit fontScale="90000"/>
          </a:bodyPr>
          <a:lstStyle/>
          <a:p>
            <a:pPr eaLnBrk="1" hangingPunct="1"/>
            <a:r>
              <a:rPr lang="en-US" sz="3200" dirty="0"/>
              <a:t>The reconstructed stage of the Globe</a:t>
            </a:r>
          </a:p>
        </p:txBody>
      </p:sp>
      <p:sp>
        <p:nvSpPr>
          <p:cNvPr id="10243" name="Rectangle 3"/>
          <p:cNvSpPr>
            <a:spLocks noGrp="1" noChangeArrowheads="1"/>
          </p:cNvSpPr>
          <p:nvPr>
            <p:ph idx="1"/>
          </p:nvPr>
        </p:nvSpPr>
        <p:spPr>
          <a:xfrm>
            <a:off x="5181600" y="1828800"/>
            <a:ext cx="3962400" cy="4302125"/>
          </a:xfrm>
        </p:spPr>
        <p:txBody>
          <a:bodyPr/>
          <a:lstStyle/>
          <a:p>
            <a:pPr eaLnBrk="1" hangingPunct="1"/>
            <a:r>
              <a:rPr lang="en-US" b="1" dirty="0">
                <a:solidFill>
                  <a:srgbClr val="000000"/>
                </a:solidFill>
                <a:latin typeface="Century Gothic"/>
                <a:cs typeface="Century Gothic"/>
              </a:rPr>
              <a:t>Theaters had no lighting, so performances took place during the day.</a:t>
            </a:r>
          </a:p>
          <a:p>
            <a:pPr eaLnBrk="1" hangingPunct="1"/>
            <a:r>
              <a:rPr lang="en-US" b="1" dirty="0">
                <a:solidFill>
                  <a:srgbClr val="000000"/>
                </a:solidFill>
                <a:latin typeface="Century Gothic"/>
                <a:cs typeface="Century Gothic"/>
              </a:rPr>
              <a:t>There were few special effects or props; Shakespeare used detailed verbal description to paint a picture of his scenes.</a:t>
            </a:r>
          </a:p>
        </p:txBody>
      </p:sp>
      <p:pic>
        <p:nvPicPr>
          <p:cNvPr id="12292" name="Picture 5" descr="globe5"/>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38200" y="2133600"/>
            <a:ext cx="3581400" cy="305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sz="5400" b="1" dirty="0">
                <a:cs typeface="Arial Rounded MT Bold"/>
              </a:rPr>
              <a:t>Actors and Actresses</a:t>
            </a:r>
          </a:p>
        </p:txBody>
      </p:sp>
      <p:sp>
        <p:nvSpPr>
          <p:cNvPr id="11267" name="Rectangle 3"/>
          <p:cNvSpPr>
            <a:spLocks noGrp="1" noChangeArrowheads="1"/>
          </p:cNvSpPr>
          <p:nvPr>
            <p:ph idx="1"/>
          </p:nvPr>
        </p:nvSpPr>
        <p:spPr>
          <a:xfrm>
            <a:off x="381000" y="2362200"/>
            <a:ext cx="4876800" cy="4191000"/>
          </a:xfrm>
        </p:spPr>
        <p:txBody>
          <a:bodyPr>
            <a:normAutofit fontScale="85000" lnSpcReduction="10000"/>
          </a:bodyPr>
          <a:lstStyle/>
          <a:p>
            <a:pPr eaLnBrk="1" hangingPunct="1"/>
            <a:r>
              <a:rPr lang="en-US" sz="3600" b="1" dirty="0" smtClean="0">
                <a:latin typeface="Century Gothic"/>
                <a:cs typeface="Century Gothic"/>
              </a:rPr>
              <a:t>In Shakespeare’s </a:t>
            </a:r>
            <a:r>
              <a:rPr lang="en-US" sz="3600" b="1" dirty="0">
                <a:latin typeface="Century Gothic"/>
                <a:cs typeface="Century Gothic"/>
              </a:rPr>
              <a:t>time, it </a:t>
            </a:r>
            <a:r>
              <a:rPr lang="en-US" sz="3600" b="1" dirty="0" smtClean="0">
                <a:latin typeface="Century Gothic"/>
                <a:cs typeface="Century Gothic"/>
              </a:rPr>
              <a:t>was considered </a:t>
            </a:r>
            <a:r>
              <a:rPr lang="en-US" sz="3600" b="1" dirty="0">
                <a:latin typeface="Century Gothic"/>
                <a:cs typeface="Century Gothic"/>
              </a:rPr>
              <a:t>immoral for a woman </a:t>
            </a:r>
            <a:r>
              <a:rPr lang="en-US" sz="3600" b="1" dirty="0" smtClean="0">
                <a:latin typeface="Century Gothic"/>
                <a:cs typeface="Century Gothic"/>
              </a:rPr>
              <a:t>to appear </a:t>
            </a:r>
            <a:r>
              <a:rPr lang="en-US" sz="3600" b="1" dirty="0">
                <a:latin typeface="Century Gothic"/>
                <a:cs typeface="Century Gothic"/>
              </a:rPr>
              <a:t>onstage. </a:t>
            </a:r>
            <a:endParaRPr lang="en-US" sz="3600" b="1" dirty="0" smtClean="0">
              <a:latin typeface="Century Gothic"/>
              <a:cs typeface="Century Gothic"/>
            </a:endParaRPr>
          </a:p>
          <a:p>
            <a:pPr eaLnBrk="1" hangingPunct="1"/>
            <a:r>
              <a:rPr lang="en-US" sz="3600" b="1" dirty="0" smtClean="0">
                <a:latin typeface="Century Gothic"/>
                <a:cs typeface="Century Gothic"/>
              </a:rPr>
              <a:t>So, </a:t>
            </a:r>
            <a:r>
              <a:rPr lang="en-US" sz="3600" b="1" dirty="0">
                <a:latin typeface="Century Gothic"/>
                <a:cs typeface="Century Gothic"/>
              </a:rPr>
              <a:t>the female roles in </a:t>
            </a:r>
            <a:r>
              <a:rPr lang="en-US" sz="3600" b="1" dirty="0" smtClean="0">
                <a:latin typeface="Century Gothic"/>
                <a:cs typeface="Century Gothic"/>
              </a:rPr>
              <a:t>Shakespeare’s </a:t>
            </a:r>
            <a:r>
              <a:rPr lang="en-US" sz="3600" b="1" dirty="0">
                <a:latin typeface="Century Gothic"/>
                <a:cs typeface="Century Gothic"/>
              </a:rPr>
              <a:t>plays were performed by young men.</a:t>
            </a:r>
          </a:p>
        </p:txBody>
      </p:sp>
      <p:pic>
        <p:nvPicPr>
          <p:cNvPr id="3" name="Picture 2" descr="drawing-3d6c28c3fd3b57fbdc99b10072c3bd62_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819400"/>
            <a:ext cx="3531707" cy="237330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114800" y="533400"/>
            <a:ext cx="4572000" cy="762000"/>
          </a:xfrm>
          <a:noFill/>
        </p:spPr>
        <p:txBody>
          <a:bodyPr>
            <a:normAutofit fontScale="90000"/>
          </a:bodyPr>
          <a:lstStyle/>
          <a:p>
            <a:pPr eaLnBrk="1" hangingPunct="1"/>
            <a:r>
              <a:rPr lang="en-US" sz="5400" b="1" dirty="0">
                <a:cs typeface="Arial Rounded MT Bold"/>
              </a:rPr>
              <a:t>Context</a:t>
            </a:r>
          </a:p>
        </p:txBody>
      </p:sp>
      <p:sp>
        <p:nvSpPr>
          <p:cNvPr id="14339" name="Rectangle 4"/>
          <p:cNvSpPr>
            <a:spLocks noGrp="1" noChangeArrowheads="1"/>
          </p:cNvSpPr>
          <p:nvPr>
            <p:ph sz="half" idx="1"/>
          </p:nvPr>
        </p:nvSpPr>
        <p:spPr>
          <a:xfrm>
            <a:off x="0" y="2286000"/>
            <a:ext cx="4495800" cy="4572000"/>
          </a:xfrm>
        </p:spPr>
        <p:txBody>
          <a:bodyPr>
            <a:normAutofit fontScale="85000" lnSpcReduction="10000"/>
          </a:bodyPr>
          <a:lstStyle/>
          <a:p>
            <a:r>
              <a:rPr lang="en-US" sz="3600" b="1" dirty="0">
                <a:effectLst/>
                <a:latin typeface="Century Gothic"/>
                <a:cs typeface="Century Gothic"/>
              </a:rPr>
              <a:t>The time period in which Shakespeare lived—Elizabethan England, named for the queen—influenced the content of his plays as well as the way in which they were performed.</a:t>
            </a:r>
          </a:p>
        </p:txBody>
      </p:sp>
      <p:sp>
        <p:nvSpPr>
          <p:cNvPr id="12293" name="Rectangle 5"/>
          <p:cNvSpPr>
            <a:spLocks noGrp="1" noChangeArrowheads="1"/>
          </p:cNvSpPr>
          <p:nvPr>
            <p:ph sz="half" idx="2"/>
          </p:nvPr>
        </p:nvSpPr>
        <p:spPr>
          <a:xfrm>
            <a:off x="4419600" y="2286000"/>
            <a:ext cx="4724400" cy="4572000"/>
          </a:xfrm>
        </p:spPr>
        <p:txBody>
          <a:bodyPr>
            <a:normAutofit fontScale="85000" lnSpcReduction="10000"/>
          </a:bodyPr>
          <a:lstStyle/>
          <a:p>
            <a:pPr eaLnBrk="1" hangingPunct="1"/>
            <a:r>
              <a:rPr lang="en-US" sz="3600" b="1" dirty="0">
                <a:latin typeface="Century Gothic"/>
                <a:cs typeface="Century Gothic"/>
              </a:rPr>
              <a:t>Elizabethans believed the earth was </a:t>
            </a:r>
            <a:r>
              <a:rPr lang="en-US" sz="3600" b="1" dirty="0" smtClean="0">
                <a:latin typeface="Century Gothic"/>
                <a:cs typeface="Century Gothic"/>
              </a:rPr>
              <a:t>flat… </a:t>
            </a:r>
            <a:endParaRPr lang="en-US" sz="3600" b="1" dirty="0">
              <a:latin typeface="Century Gothic"/>
              <a:cs typeface="Century Gothic"/>
            </a:endParaRPr>
          </a:p>
        </p:txBody>
      </p:sp>
      <p:pic>
        <p:nvPicPr>
          <p:cNvPr id="2" name="Picture 1" descr="flatearth.png"/>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5715000" y="3733800"/>
            <a:ext cx="2590800" cy="2590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US" sz="4800" b="1" dirty="0"/>
              <a:t>The Four Humors</a:t>
            </a:r>
          </a:p>
        </p:txBody>
      </p:sp>
      <p:sp>
        <p:nvSpPr>
          <p:cNvPr id="14339" name="Rectangle 3"/>
          <p:cNvSpPr>
            <a:spLocks noGrp="1" noChangeArrowheads="1"/>
          </p:cNvSpPr>
          <p:nvPr>
            <p:ph idx="1"/>
          </p:nvPr>
        </p:nvSpPr>
        <p:spPr>
          <a:xfrm>
            <a:off x="457200" y="2514600"/>
            <a:ext cx="8229600" cy="3962400"/>
          </a:xfrm>
        </p:spPr>
        <p:txBody>
          <a:bodyPr>
            <a:normAutofit fontScale="85000" lnSpcReduction="20000"/>
          </a:bodyPr>
          <a:lstStyle/>
          <a:p>
            <a:pPr eaLnBrk="1" hangingPunct="1"/>
            <a:r>
              <a:rPr lang="en-US" sz="3600" b="1" dirty="0">
                <a:latin typeface="Century Gothic"/>
                <a:cs typeface="Century Gothic"/>
              </a:rPr>
              <a:t>In Elizabethan times, people believed that a </a:t>
            </a:r>
            <a:r>
              <a:rPr lang="en-US" sz="3600" b="1" dirty="0" smtClean="0">
                <a:latin typeface="Century Gothic"/>
                <a:cs typeface="Century Gothic"/>
              </a:rPr>
              <a:t>person’s </a:t>
            </a:r>
            <a:r>
              <a:rPr lang="en-US" sz="3600" b="1" dirty="0">
                <a:latin typeface="Century Gothic"/>
                <a:cs typeface="Century Gothic"/>
              </a:rPr>
              <a:t>mental, physical, and emotional state were determined by the balance of the </a:t>
            </a:r>
            <a:r>
              <a:rPr lang="en-US" sz="3600" b="1" dirty="0" smtClean="0">
                <a:latin typeface="Century Gothic"/>
                <a:cs typeface="Century Gothic"/>
              </a:rPr>
              <a:t>four</a:t>
            </a:r>
            <a:r>
              <a:rPr lang="ja-JP" altLang="en-US" sz="3600" b="1" dirty="0" smtClean="0">
                <a:latin typeface="Century Gothic"/>
                <a:cs typeface="Century Gothic"/>
              </a:rPr>
              <a:t>“</a:t>
            </a:r>
            <a:r>
              <a:rPr lang="en-US" sz="3600" b="1" dirty="0">
                <a:latin typeface="Century Gothic"/>
                <a:cs typeface="Century Gothic"/>
              </a:rPr>
              <a:t>humors</a:t>
            </a:r>
            <a:r>
              <a:rPr lang="ja-JP" altLang="en-US" sz="3600" b="1" dirty="0">
                <a:latin typeface="Century Gothic"/>
                <a:cs typeface="Century Gothic"/>
              </a:rPr>
              <a:t>”</a:t>
            </a:r>
            <a:r>
              <a:rPr lang="en-US" sz="3600" b="1" dirty="0">
                <a:latin typeface="Century Gothic"/>
                <a:cs typeface="Century Gothic"/>
              </a:rPr>
              <a:t> in the body: </a:t>
            </a:r>
            <a:r>
              <a:rPr lang="en-US" sz="3600" b="1" dirty="0">
                <a:solidFill>
                  <a:schemeClr val="accent4">
                    <a:lumMod val="75000"/>
                  </a:schemeClr>
                </a:solidFill>
                <a:latin typeface="Century Gothic"/>
                <a:cs typeface="Century Gothic"/>
              </a:rPr>
              <a:t>blood, yellow bile, phlegm and black bile. </a:t>
            </a:r>
            <a:r>
              <a:rPr lang="en-US" sz="3600" b="1" dirty="0">
                <a:latin typeface="Century Gothic"/>
                <a:cs typeface="Century Gothic"/>
              </a:rPr>
              <a:t> They believed the humors gave off vapors that affected the brain, so whatever humor dominated would determine your </a:t>
            </a:r>
            <a:r>
              <a:rPr lang="en-US" sz="3600" b="1" dirty="0">
                <a:solidFill>
                  <a:schemeClr val="tx2"/>
                </a:solidFill>
                <a:latin typeface="Century Gothic"/>
                <a:cs typeface="Century Gothic"/>
              </a:rPr>
              <a:t>personality</a:t>
            </a:r>
            <a:r>
              <a:rPr lang="en-US" sz="3600" b="1" dirty="0">
                <a:latin typeface="Century Gothic"/>
                <a:cs typeface="Century Gothic"/>
              </a:rPr>
              <a:t> type.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sz="5400" b="1" dirty="0"/>
              <a:t>Marriage</a:t>
            </a:r>
          </a:p>
        </p:txBody>
      </p:sp>
      <p:sp>
        <p:nvSpPr>
          <p:cNvPr id="15363" name="Rectangle 3"/>
          <p:cNvSpPr>
            <a:spLocks noGrp="1" noChangeArrowheads="1"/>
          </p:cNvSpPr>
          <p:nvPr>
            <p:ph idx="1"/>
          </p:nvPr>
        </p:nvSpPr>
        <p:spPr>
          <a:xfrm>
            <a:off x="3505200" y="2133600"/>
            <a:ext cx="5353050" cy="3992563"/>
          </a:xfrm>
        </p:spPr>
        <p:txBody>
          <a:bodyPr>
            <a:normAutofit fontScale="77500" lnSpcReduction="20000"/>
          </a:bodyPr>
          <a:lstStyle/>
          <a:p>
            <a:pPr eaLnBrk="1" hangingPunct="1"/>
            <a:r>
              <a:rPr lang="en-US" sz="3600" b="1" dirty="0">
                <a:latin typeface="Century Gothic"/>
                <a:cs typeface="Century Gothic"/>
              </a:rPr>
              <a:t>In </a:t>
            </a:r>
            <a:r>
              <a:rPr lang="en-US" sz="3600" b="1" dirty="0" smtClean="0">
                <a:latin typeface="Century Gothic"/>
                <a:cs typeface="Century Gothic"/>
              </a:rPr>
              <a:t>Shakespeare’s </a:t>
            </a:r>
            <a:r>
              <a:rPr lang="en-US" sz="3600" b="1" dirty="0">
                <a:latin typeface="Century Gothic"/>
                <a:cs typeface="Century Gothic"/>
              </a:rPr>
              <a:t>day, marriages were generally contracts set up by the parents.  </a:t>
            </a:r>
          </a:p>
          <a:p>
            <a:pPr eaLnBrk="1" hangingPunct="1"/>
            <a:r>
              <a:rPr lang="en-US" sz="3600" b="1" dirty="0">
                <a:latin typeface="Century Gothic"/>
                <a:cs typeface="Century Gothic"/>
              </a:rPr>
              <a:t>When </a:t>
            </a:r>
            <a:r>
              <a:rPr lang="en-US" sz="3600" b="1" dirty="0" smtClean="0">
                <a:latin typeface="Century Gothic"/>
                <a:cs typeface="Century Gothic"/>
              </a:rPr>
              <a:t>Juliet’s </a:t>
            </a:r>
            <a:r>
              <a:rPr lang="en-US" sz="3600" b="1" dirty="0">
                <a:latin typeface="Century Gothic"/>
                <a:cs typeface="Century Gothic"/>
              </a:rPr>
              <a:t>parents arrange a marriage for her, it seems strange to us; </a:t>
            </a:r>
            <a:r>
              <a:rPr lang="en-US" sz="3600" b="1" dirty="0" smtClean="0">
                <a:latin typeface="Century Gothic"/>
                <a:cs typeface="Century Gothic"/>
              </a:rPr>
              <a:t>Shakespeare’s </a:t>
            </a:r>
            <a:r>
              <a:rPr lang="en-US" sz="3600" b="1" dirty="0">
                <a:latin typeface="Century Gothic"/>
                <a:cs typeface="Century Gothic"/>
              </a:rPr>
              <a:t>audience would have thought it was completely normal.</a:t>
            </a:r>
          </a:p>
        </p:txBody>
      </p:sp>
      <p:pic>
        <p:nvPicPr>
          <p:cNvPr id="2" name="Picture 1" descr="tumblr_l94lg6g5bo1qccbedo1_5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2667000"/>
            <a:ext cx="2946400" cy="2209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48200" y="457200"/>
            <a:ext cx="4038600" cy="990600"/>
          </a:xfrm>
          <a:noFill/>
        </p:spPr>
        <p:txBody>
          <a:bodyPr>
            <a:normAutofit/>
          </a:bodyPr>
          <a:lstStyle/>
          <a:p>
            <a:pPr eaLnBrk="1" hangingPunct="1"/>
            <a:r>
              <a:rPr lang="en-US" sz="5400" b="1" dirty="0"/>
              <a:t>Tragedy</a:t>
            </a:r>
          </a:p>
        </p:txBody>
      </p:sp>
      <p:sp>
        <p:nvSpPr>
          <p:cNvPr id="19460" name="Rectangle 4"/>
          <p:cNvSpPr>
            <a:spLocks noGrp="1" noChangeArrowheads="1"/>
          </p:cNvSpPr>
          <p:nvPr>
            <p:ph sz="half" idx="1"/>
          </p:nvPr>
        </p:nvSpPr>
        <p:spPr>
          <a:xfrm>
            <a:off x="0" y="1981200"/>
            <a:ext cx="4495800" cy="4648200"/>
          </a:xfrm>
        </p:spPr>
        <p:txBody>
          <a:bodyPr>
            <a:normAutofit fontScale="85000" lnSpcReduction="20000"/>
          </a:bodyPr>
          <a:lstStyle/>
          <a:p>
            <a:pPr eaLnBrk="1" hangingPunct="1"/>
            <a:r>
              <a:rPr lang="en-US" sz="3200" b="1" dirty="0" smtClean="0">
                <a:solidFill>
                  <a:schemeClr val="tx1"/>
                </a:solidFill>
                <a:latin typeface="Century Gothic"/>
                <a:cs typeface="Century Gothic"/>
              </a:rPr>
              <a:t>Shakespeare’s </a:t>
            </a:r>
            <a:r>
              <a:rPr lang="en-US" sz="3200" b="1" dirty="0">
                <a:solidFill>
                  <a:schemeClr val="tx1"/>
                </a:solidFill>
                <a:latin typeface="Century Gothic"/>
                <a:cs typeface="Century Gothic"/>
              </a:rPr>
              <a:t>tragedies also follow a pattern that would have made sense to his audience.</a:t>
            </a:r>
          </a:p>
          <a:p>
            <a:pPr eaLnBrk="1" hangingPunct="1"/>
            <a:r>
              <a:rPr lang="en-US" sz="3200" b="1" dirty="0">
                <a:solidFill>
                  <a:schemeClr val="tx1"/>
                </a:solidFill>
                <a:latin typeface="Century Gothic"/>
                <a:cs typeface="Century Gothic"/>
              </a:rPr>
              <a:t>Elizabethans believed that </a:t>
            </a:r>
            <a:r>
              <a:rPr lang="en-US" sz="3200" b="1" dirty="0" smtClean="0">
                <a:solidFill>
                  <a:schemeClr val="tx1"/>
                </a:solidFill>
                <a:latin typeface="Century Gothic"/>
                <a:cs typeface="Century Gothic"/>
              </a:rPr>
              <a:t>people’s </a:t>
            </a:r>
            <a:r>
              <a:rPr lang="en-US" sz="3200" b="1" dirty="0">
                <a:solidFill>
                  <a:schemeClr val="tx1"/>
                </a:solidFill>
                <a:latin typeface="Century Gothic"/>
                <a:cs typeface="Century Gothic"/>
              </a:rPr>
              <a:t>decisions and mistakes always had consequences, and that people sometimes had to pay a high price for their mistakes.</a:t>
            </a:r>
          </a:p>
        </p:txBody>
      </p:sp>
      <p:sp>
        <p:nvSpPr>
          <p:cNvPr id="19461" name="Rectangle 5"/>
          <p:cNvSpPr>
            <a:spLocks noGrp="1" noChangeArrowheads="1"/>
          </p:cNvSpPr>
          <p:nvPr>
            <p:ph sz="half" idx="2"/>
          </p:nvPr>
        </p:nvSpPr>
        <p:spPr>
          <a:xfrm>
            <a:off x="4648200" y="1981200"/>
            <a:ext cx="4495800" cy="4648200"/>
          </a:xfrm>
        </p:spPr>
        <p:txBody>
          <a:bodyPr>
            <a:normAutofit fontScale="85000" lnSpcReduction="20000"/>
          </a:bodyPr>
          <a:lstStyle/>
          <a:p>
            <a:pPr eaLnBrk="1" hangingPunct="1"/>
            <a:r>
              <a:rPr lang="en-US" sz="3200" b="1" dirty="0">
                <a:solidFill>
                  <a:srgbClr val="000000"/>
                </a:solidFill>
                <a:latin typeface="Century Gothic"/>
                <a:cs typeface="Century Gothic"/>
              </a:rPr>
              <a:t>In </a:t>
            </a:r>
            <a:r>
              <a:rPr lang="en-US" sz="3200" b="1" dirty="0" smtClean="0">
                <a:solidFill>
                  <a:srgbClr val="000000"/>
                </a:solidFill>
                <a:latin typeface="Century Gothic"/>
                <a:cs typeface="Century Gothic"/>
              </a:rPr>
              <a:t>Shakespeare’s </a:t>
            </a:r>
            <a:r>
              <a:rPr lang="en-US" sz="3200" b="1" dirty="0">
                <a:solidFill>
                  <a:srgbClr val="000000"/>
                </a:solidFill>
                <a:latin typeface="Century Gothic"/>
                <a:cs typeface="Century Gothic"/>
              </a:rPr>
              <a:t>tragedies, the main characters make decisions that upset the proper order of their world and so affect them and everyone around them. </a:t>
            </a:r>
            <a:r>
              <a:rPr lang="en-US" sz="3200" b="1" dirty="0" smtClean="0">
                <a:solidFill>
                  <a:srgbClr val="000000"/>
                </a:solidFill>
                <a:latin typeface="Century Gothic"/>
                <a:cs typeface="Century Gothic"/>
              </a:rPr>
              <a:t>The </a:t>
            </a:r>
            <a:r>
              <a:rPr lang="en-US" sz="3200" b="1" dirty="0">
                <a:solidFill>
                  <a:srgbClr val="000000"/>
                </a:solidFill>
                <a:latin typeface="Century Gothic"/>
                <a:cs typeface="Century Gothic"/>
              </a:rPr>
              <a:t>situation is resolved only when others learn lessons from the main characters</a:t>
            </a:r>
            <a:r>
              <a:rPr lang="ja-JP" altLang="en-US" sz="3200" b="1" dirty="0">
                <a:solidFill>
                  <a:srgbClr val="000000"/>
                </a:solidFill>
                <a:latin typeface="Century Gothic"/>
                <a:cs typeface="Century Gothic"/>
              </a:rPr>
              <a:t>’</a:t>
            </a:r>
            <a:r>
              <a:rPr lang="en-US" sz="3200" b="1" dirty="0">
                <a:solidFill>
                  <a:srgbClr val="000000"/>
                </a:solidFill>
                <a:latin typeface="Century Gothic"/>
                <a:cs typeface="Century Gothic"/>
              </a:rPr>
              <a:t> deaths.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sz="5400" b="1" dirty="0"/>
              <a:t>Why we read…</a:t>
            </a:r>
          </a:p>
        </p:txBody>
      </p:sp>
      <p:sp>
        <p:nvSpPr>
          <p:cNvPr id="21507" name="Rectangle 3"/>
          <p:cNvSpPr>
            <a:spLocks noGrp="1" noChangeArrowheads="1"/>
          </p:cNvSpPr>
          <p:nvPr>
            <p:ph idx="1"/>
          </p:nvPr>
        </p:nvSpPr>
        <p:spPr>
          <a:xfrm>
            <a:off x="457200" y="2514600"/>
            <a:ext cx="8229600" cy="4038600"/>
          </a:xfrm>
        </p:spPr>
        <p:txBody>
          <a:bodyPr>
            <a:normAutofit fontScale="92500" lnSpcReduction="10000"/>
          </a:bodyPr>
          <a:lstStyle/>
          <a:p>
            <a:pPr eaLnBrk="1" hangingPunct="1"/>
            <a:r>
              <a:rPr lang="en-US" b="1" dirty="0">
                <a:latin typeface="Century Gothic"/>
                <a:cs typeface="Century Gothic"/>
              </a:rPr>
              <a:t>So why do we still read plays like </a:t>
            </a:r>
            <a:r>
              <a:rPr lang="en-US" b="1" u="sng" dirty="0">
                <a:latin typeface="Century Gothic"/>
                <a:cs typeface="Century Gothic"/>
              </a:rPr>
              <a:t>Romeo and Juliet</a:t>
            </a:r>
            <a:r>
              <a:rPr lang="en-US" b="1" dirty="0">
                <a:latin typeface="Century Gothic"/>
                <a:cs typeface="Century Gothic"/>
              </a:rPr>
              <a:t>?  When </a:t>
            </a:r>
            <a:r>
              <a:rPr lang="en-US" b="1" dirty="0" smtClean="0">
                <a:latin typeface="Century Gothic"/>
                <a:cs typeface="Century Gothic"/>
              </a:rPr>
              <a:t>Shakespeare’s </a:t>
            </a:r>
            <a:r>
              <a:rPr lang="en-US" b="1" dirty="0">
                <a:latin typeface="Century Gothic"/>
                <a:cs typeface="Century Gothic"/>
              </a:rPr>
              <a:t>world was so different from ours, what can we learn from his plays?</a:t>
            </a:r>
          </a:p>
          <a:p>
            <a:pPr eaLnBrk="1" hangingPunct="1"/>
            <a:r>
              <a:rPr lang="en-US" b="1" dirty="0">
                <a:latin typeface="Century Gothic"/>
                <a:cs typeface="Century Gothic"/>
              </a:rPr>
              <a:t>Well, the plays are not only great, powerful stories—they also teach lessons about life that apply to people in all cultures and time periods, and those lessons can help us when we come across hard times in our own lives</a:t>
            </a:r>
            <a:r>
              <a:rPr lang="en-US" b="1" dirty="0" smtClean="0">
                <a:latin typeface="Century Gothic"/>
                <a:cs typeface="Century Gothic"/>
              </a:rPr>
              <a:t>. </a:t>
            </a:r>
          </a:p>
          <a:p>
            <a:pPr eaLnBrk="1" hangingPunct="1"/>
            <a:r>
              <a:rPr lang="en-US" b="1" dirty="0" smtClean="0">
                <a:latin typeface="Century Gothic"/>
                <a:cs typeface="Century Gothic"/>
              </a:rPr>
              <a:t>Because… in the classic guise we can talk about drugs, sex, violence, lust, love, teenage angst, death, melodrama, and you know, the meaning of life and such…</a:t>
            </a:r>
          </a:p>
          <a:p>
            <a:pPr marL="0" indent="0" eaLnBrk="1" hangingPunct="1">
              <a:buNone/>
            </a:pPr>
            <a:endParaRPr lang="en-US" dirty="0">
              <a:latin typeface="High Tower Text"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r>
              <a:rPr lang="en-US" sz="4800" b="1" dirty="0"/>
              <a:t>Keep in Mind:</a:t>
            </a:r>
          </a:p>
        </p:txBody>
      </p:sp>
      <p:sp>
        <p:nvSpPr>
          <p:cNvPr id="22531" name="Rectangle 3"/>
          <p:cNvSpPr>
            <a:spLocks noGrp="1" noChangeArrowheads="1"/>
          </p:cNvSpPr>
          <p:nvPr>
            <p:ph sz="half" idx="1"/>
          </p:nvPr>
        </p:nvSpPr>
        <p:spPr>
          <a:xfrm>
            <a:off x="403412" y="2151063"/>
            <a:ext cx="4244788" cy="3640137"/>
          </a:xfrm>
        </p:spPr>
        <p:txBody>
          <a:bodyPr>
            <a:noAutofit/>
          </a:bodyPr>
          <a:lstStyle/>
          <a:p>
            <a:pPr eaLnBrk="1" hangingPunct="1">
              <a:lnSpc>
                <a:spcPct val="90000"/>
              </a:lnSpc>
            </a:pPr>
            <a:r>
              <a:rPr lang="en-US" sz="2800" b="1" dirty="0" smtClean="0">
                <a:solidFill>
                  <a:srgbClr val="000000"/>
                </a:solidFill>
                <a:latin typeface="Century Gothic"/>
                <a:cs typeface="Century Gothic"/>
              </a:rPr>
              <a:t>Don’t </a:t>
            </a:r>
            <a:r>
              <a:rPr lang="en-US" sz="2800" b="1" dirty="0">
                <a:solidFill>
                  <a:srgbClr val="000000"/>
                </a:solidFill>
                <a:latin typeface="Century Gothic"/>
                <a:cs typeface="Century Gothic"/>
              </a:rPr>
              <a:t>be alarmed by the old-fashioned language: this is really a play about people who are a lot like us, and the difficult words, when you look at them carefully, express emotions anyone can understand.</a:t>
            </a:r>
          </a:p>
        </p:txBody>
      </p:sp>
      <p:sp>
        <p:nvSpPr>
          <p:cNvPr id="22532" name="Rectangle 4"/>
          <p:cNvSpPr>
            <a:spLocks noGrp="1" noChangeArrowheads="1"/>
          </p:cNvSpPr>
          <p:nvPr>
            <p:ph sz="half" idx="2"/>
          </p:nvPr>
        </p:nvSpPr>
        <p:spPr>
          <a:xfrm>
            <a:off x="4648200" y="2133600"/>
            <a:ext cx="4038600" cy="4114800"/>
          </a:xfrm>
        </p:spPr>
        <p:txBody>
          <a:bodyPr>
            <a:normAutofit/>
          </a:bodyPr>
          <a:lstStyle/>
          <a:p>
            <a:pPr eaLnBrk="1" hangingPunct="1">
              <a:lnSpc>
                <a:spcPct val="90000"/>
              </a:lnSpc>
            </a:pPr>
            <a:r>
              <a:rPr lang="en-US" sz="2800" b="1" dirty="0">
                <a:solidFill>
                  <a:srgbClr val="000000"/>
                </a:solidFill>
                <a:latin typeface="Century Gothic"/>
                <a:cs typeface="Century Gothic"/>
              </a:rPr>
              <a:t>And remember, the play is POETRY: </a:t>
            </a:r>
            <a:r>
              <a:rPr lang="en-US" sz="2800" b="1" dirty="0" smtClean="0">
                <a:solidFill>
                  <a:srgbClr val="000000"/>
                </a:solidFill>
                <a:latin typeface="Century Gothic"/>
                <a:cs typeface="Century Gothic"/>
              </a:rPr>
              <a:t>it’s </a:t>
            </a:r>
            <a:r>
              <a:rPr lang="en-US" sz="2800" b="1" dirty="0">
                <a:solidFill>
                  <a:srgbClr val="000000"/>
                </a:solidFill>
                <a:latin typeface="Century Gothic"/>
                <a:cs typeface="Century Gothic"/>
              </a:rPr>
              <a:t>not supposed to be written exactly the way people talk.  The poetry is part of what makes it beautiful and powerful—and worth reading</a:t>
            </a:r>
            <a:r>
              <a:rPr lang="en-US" sz="3200" b="1" dirty="0">
                <a:solidFill>
                  <a:srgbClr val="000000"/>
                </a:solidFill>
                <a:latin typeface="Century Gothic"/>
                <a:cs typeface="Century Gothic"/>
              </a:rPr>
              <a:t>.</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038600" y="381000"/>
            <a:ext cx="4648200" cy="1112838"/>
          </a:xfrm>
          <a:noFill/>
        </p:spPr>
        <p:txBody>
          <a:bodyPr/>
          <a:lstStyle/>
          <a:p>
            <a:pPr eaLnBrk="1" hangingPunct="1"/>
            <a:r>
              <a:rPr lang="en-US" sz="4400" b="1" dirty="0"/>
              <a:t>Reading the Play</a:t>
            </a:r>
          </a:p>
        </p:txBody>
      </p:sp>
      <p:sp>
        <p:nvSpPr>
          <p:cNvPr id="23555" name="Rectangle 3"/>
          <p:cNvSpPr>
            <a:spLocks noGrp="1" noChangeArrowheads="1"/>
          </p:cNvSpPr>
          <p:nvPr>
            <p:ph sz="half" idx="1"/>
          </p:nvPr>
        </p:nvSpPr>
        <p:spPr>
          <a:xfrm>
            <a:off x="0" y="2133600"/>
            <a:ext cx="4495800" cy="4419600"/>
          </a:xfrm>
        </p:spPr>
        <p:txBody>
          <a:bodyPr>
            <a:normAutofit fontScale="62500" lnSpcReduction="20000"/>
          </a:bodyPr>
          <a:lstStyle/>
          <a:p>
            <a:pPr eaLnBrk="1" hangingPunct="1">
              <a:lnSpc>
                <a:spcPct val="90000"/>
              </a:lnSpc>
            </a:pPr>
            <a:r>
              <a:rPr lang="en-US" sz="3300" b="1" dirty="0" smtClean="0">
                <a:solidFill>
                  <a:srgbClr val="000000"/>
                </a:solidFill>
                <a:latin typeface="Century Gothic"/>
                <a:cs typeface="Century Gothic"/>
              </a:rPr>
              <a:t>Shakespeare’s </a:t>
            </a:r>
            <a:r>
              <a:rPr lang="en-US" sz="3300" b="1" dirty="0">
                <a:solidFill>
                  <a:srgbClr val="000000"/>
                </a:solidFill>
                <a:latin typeface="Century Gothic"/>
                <a:cs typeface="Century Gothic"/>
              </a:rPr>
              <a:t>plays were meant to be performed—they were some of the most popular entertainment of their time.  So when we read the play, the point is to try and imagine it happening </a:t>
            </a:r>
            <a:r>
              <a:rPr lang="en-US" sz="3300" b="1" dirty="0" smtClean="0">
                <a:solidFill>
                  <a:srgbClr val="000000"/>
                </a:solidFill>
                <a:latin typeface="Century Gothic"/>
                <a:cs typeface="Century Gothic"/>
              </a:rPr>
              <a:t>onstage.</a:t>
            </a:r>
          </a:p>
          <a:p>
            <a:r>
              <a:rPr lang="en-US" sz="3300" b="1" dirty="0">
                <a:solidFill>
                  <a:srgbClr val="000000"/>
                </a:solidFill>
                <a:latin typeface="Century Gothic"/>
                <a:cs typeface="Century Gothic"/>
              </a:rPr>
              <a:t>Because of the minimal props and scenery, the action in Shakespeare’s plays </a:t>
            </a:r>
            <a:r>
              <a:rPr lang="en-US" sz="3300" b="1" dirty="0" smtClean="0">
                <a:solidFill>
                  <a:srgbClr val="000000"/>
                </a:solidFill>
                <a:latin typeface="Century Gothic"/>
                <a:cs typeface="Century Gothic"/>
              </a:rPr>
              <a:t>had to </a:t>
            </a:r>
            <a:r>
              <a:rPr lang="en-US" sz="3300" b="1" dirty="0">
                <a:solidFill>
                  <a:srgbClr val="000000"/>
                </a:solidFill>
                <a:latin typeface="Century Gothic"/>
                <a:cs typeface="Century Gothic"/>
              </a:rPr>
              <a:t>be conveyed through words and conversations.  A conversation between characters is called </a:t>
            </a:r>
            <a:r>
              <a:rPr lang="en-US" sz="3300" b="1" dirty="0">
                <a:solidFill>
                  <a:schemeClr val="accent4">
                    <a:lumMod val="75000"/>
                  </a:schemeClr>
                </a:solidFill>
                <a:latin typeface="Century Gothic"/>
                <a:cs typeface="Century Gothic"/>
              </a:rPr>
              <a:t>DIALOGUE</a:t>
            </a:r>
            <a:r>
              <a:rPr lang="en-US" sz="3300" b="1" dirty="0">
                <a:solidFill>
                  <a:srgbClr val="000000"/>
                </a:solidFill>
                <a:latin typeface="Century Gothic"/>
                <a:cs typeface="Century Gothic"/>
              </a:rPr>
              <a:t>.</a:t>
            </a:r>
          </a:p>
          <a:p>
            <a:pPr eaLnBrk="1" hangingPunct="1">
              <a:lnSpc>
                <a:spcPct val="90000"/>
              </a:lnSpc>
            </a:pPr>
            <a:endParaRPr lang="en-US" dirty="0">
              <a:solidFill>
                <a:srgbClr val="000000"/>
              </a:solidFill>
              <a:latin typeface="Book Antiqua" charset="0"/>
            </a:endParaRPr>
          </a:p>
        </p:txBody>
      </p:sp>
      <p:sp>
        <p:nvSpPr>
          <p:cNvPr id="23556" name="Rectangle 4"/>
          <p:cNvSpPr>
            <a:spLocks noGrp="1" noChangeArrowheads="1"/>
          </p:cNvSpPr>
          <p:nvPr>
            <p:ph sz="half" idx="2"/>
          </p:nvPr>
        </p:nvSpPr>
        <p:spPr>
          <a:xfrm>
            <a:off x="4876800" y="1981200"/>
            <a:ext cx="4038600" cy="4038600"/>
          </a:xfrm>
        </p:spPr>
        <p:txBody>
          <a:bodyPr>
            <a:noAutofit/>
          </a:bodyPr>
          <a:lstStyle/>
          <a:p>
            <a:pPr eaLnBrk="1" hangingPunct="1">
              <a:lnSpc>
                <a:spcPct val="90000"/>
              </a:lnSpc>
              <a:buFont typeface="Wingdings" charset="0"/>
              <a:buNone/>
            </a:pPr>
            <a:r>
              <a:rPr lang="en-US" sz="2400" b="1" u="sng" dirty="0">
                <a:solidFill>
                  <a:schemeClr val="tx2"/>
                </a:solidFill>
                <a:latin typeface="Century Gothic"/>
                <a:cs typeface="Century Gothic"/>
              </a:rPr>
              <a:t>Two things to know:</a:t>
            </a:r>
          </a:p>
          <a:p>
            <a:pPr eaLnBrk="1" hangingPunct="1">
              <a:lnSpc>
                <a:spcPct val="90000"/>
              </a:lnSpc>
            </a:pPr>
            <a:r>
              <a:rPr lang="en-US" sz="2000" b="1" dirty="0">
                <a:solidFill>
                  <a:srgbClr val="000000"/>
                </a:solidFill>
                <a:latin typeface="Century Gothic"/>
                <a:cs typeface="Century Gothic"/>
              </a:rPr>
              <a:t>Sometimes a character will give a long speech all by herself, revealing her secret thoughts to the audience: this is called a </a:t>
            </a:r>
            <a:r>
              <a:rPr lang="en-US" sz="2000" b="1" dirty="0">
                <a:solidFill>
                  <a:srgbClr val="739900"/>
                </a:solidFill>
                <a:latin typeface="Century Gothic"/>
                <a:cs typeface="Century Gothic"/>
              </a:rPr>
              <a:t>soliloquy</a:t>
            </a:r>
            <a:r>
              <a:rPr lang="en-US" sz="2000" b="1" dirty="0">
                <a:solidFill>
                  <a:srgbClr val="000000"/>
                </a:solidFill>
                <a:latin typeface="Century Gothic"/>
                <a:cs typeface="Century Gothic"/>
              </a:rPr>
              <a:t>.</a:t>
            </a:r>
          </a:p>
          <a:p>
            <a:pPr eaLnBrk="1" hangingPunct="1">
              <a:lnSpc>
                <a:spcPct val="90000"/>
              </a:lnSpc>
            </a:pPr>
            <a:r>
              <a:rPr lang="en-US" sz="2000" b="1" dirty="0">
                <a:solidFill>
                  <a:srgbClr val="000000"/>
                </a:solidFill>
                <a:latin typeface="Century Gothic"/>
                <a:cs typeface="Century Gothic"/>
              </a:rPr>
              <a:t>Sometimes a character will just make a brief comment to the audience that the other characters </a:t>
            </a:r>
            <a:r>
              <a:rPr lang="en-US" sz="2000" b="1" dirty="0" smtClean="0">
                <a:solidFill>
                  <a:srgbClr val="000000"/>
                </a:solidFill>
                <a:latin typeface="Century Gothic"/>
                <a:cs typeface="Century Gothic"/>
              </a:rPr>
              <a:t>don’t </a:t>
            </a:r>
            <a:r>
              <a:rPr lang="en-US" sz="2000" b="1" dirty="0">
                <a:solidFill>
                  <a:srgbClr val="000000"/>
                </a:solidFill>
                <a:latin typeface="Century Gothic"/>
                <a:cs typeface="Century Gothic"/>
              </a:rPr>
              <a:t>hear; this is called an </a:t>
            </a:r>
            <a:r>
              <a:rPr lang="en-US" sz="2000" b="1" dirty="0">
                <a:solidFill>
                  <a:srgbClr val="739900"/>
                </a:solidFill>
                <a:latin typeface="Century Gothic"/>
                <a:cs typeface="Century Gothic"/>
              </a:rPr>
              <a:t>aside</a:t>
            </a:r>
            <a:r>
              <a:rPr lang="en-US" sz="2000" dirty="0">
                <a:solidFill>
                  <a:srgbClr val="000000"/>
                </a:solidFill>
              </a:rPr>
              <a: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Preface…</a:t>
            </a:r>
            <a:endParaRPr lang="en-US" b="1" dirty="0"/>
          </a:p>
        </p:txBody>
      </p:sp>
      <p:pic>
        <p:nvPicPr>
          <p:cNvPr id="6" name="Picture 5" descr="romeo-juliet1.png"/>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0" y="1905000"/>
            <a:ext cx="9144000" cy="4953000"/>
          </a:xfrm>
          <a:prstGeom prst="rect">
            <a:avLst/>
          </a:prstGeom>
        </p:spPr>
      </p:pic>
    </p:spTree>
    <p:extLst>
      <p:ext uri="{BB962C8B-B14F-4D97-AF65-F5344CB8AC3E}">
        <p14:creationId xmlns:p14="http://schemas.microsoft.com/office/powerpoint/2010/main" val="1434983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Setting</a:t>
            </a:r>
            <a:endParaRPr lang="en-US" b="1" dirty="0"/>
          </a:p>
        </p:txBody>
      </p:sp>
      <p:pic>
        <p:nvPicPr>
          <p:cNvPr id="5" name="Picture 4" descr="tumblr_lxrhw0uj7c1r6mt8go1_r1_50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828" y="3023455"/>
            <a:ext cx="6350000" cy="2857500"/>
          </a:xfrm>
          <a:prstGeom prst="rect">
            <a:avLst/>
          </a:prstGeom>
        </p:spPr>
      </p:pic>
    </p:spTree>
    <p:extLst>
      <p:ext uri="{BB962C8B-B14F-4D97-AF65-F5344CB8AC3E}">
        <p14:creationId xmlns:p14="http://schemas.microsoft.com/office/powerpoint/2010/main" val="907502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b="1" dirty="0"/>
              <a:t>              So </a:t>
            </a:r>
            <a:r>
              <a:rPr lang="en-US" b="1" dirty="0" smtClean="0"/>
              <a:t>Who Is </a:t>
            </a:r>
            <a:r>
              <a:rPr lang="en-US" b="1" dirty="0"/>
              <a:t>Who Here?</a:t>
            </a:r>
          </a:p>
        </p:txBody>
      </p:sp>
      <p:sp>
        <p:nvSpPr>
          <p:cNvPr id="26628" name="Rectangle 4"/>
          <p:cNvSpPr>
            <a:spLocks noGrp="1" noChangeArrowheads="1"/>
          </p:cNvSpPr>
          <p:nvPr>
            <p:ph sz="half" idx="2"/>
          </p:nvPr>
        </p:nvSpPr>
        <p:spPr>
          <a:xfrm>
            <a:off x="914400" y="3657600"/>
            <a:ext cx="7772400" cy="2971800"/>
          </a:xfrm>
        </p:spPr>
        <p:txBody>
          <a:bodyPr>
            <a:normAutofit fontScale="92500" lnSpcReduction="20000"/>
          </a:bodyPr>
          <a:lstStyle/>
          <a:p>
            <a:pPr eaLnBrk="1" hangingPunct="1">
              <a:buFont typeface="Wingdings" charset="0"/>
              <a:buNone/>
            </a:pPr>
            <a:endParaRPr lang="en-US" sz="1000" dirty="0">
              <a:latin typeface="Book Antiqua" charset="0"/>
            </a:endParaRPr>
          </a:p>
          <a:p>
            <a:r>
              <a:rPr lang="en-US" sz="2800" dirty="0">
                <a:solidFill>
                  <a:srgbClr val="000000"/>
                </a:solidFill>
              </a:rPr>
              <a:t>First of all, all of the characters </a:t>
            </a:r>
            <a:r>
              <a:rPr lang="en-US" sz="2800" dirty="0" smtClean="0">
                <a:solidFill>
                  <a:srgbClr val="000000"/>
                </a:solidFill>
              </a:rPr>
              <a:t>in </a:t>
            </a:r>
            <a:r>
              <a:rPr lang="en-US" sz="2800" b="1" dirty="0" smtClean="0">
                <a:solidFill>
                  <a:srgbClr val="000000"/>
                </a:solidFill>
              </a:rPr>
              <a:t>Romeo </a:t>
            </a:r>
            <a:r>
              <a:rPr lang="en-US" sz="2800" b="1" dirty="0">
                <a:solidFill>
                  <a:srgbClr val="000000"/>
                </a:solidFill>
              </a:rPr>
              <a:t>and </a:t>
            </a:r>
            <a:r>
              <a:rPr lang="en-US" sz="2800" b="1" dirty="0" smtClean="0">
                <a:solidFill>
                  <a:srgbClr val="000000"/>
                </a:solidFill>
              </a:rPr>
              <a:t>Juliet</a:t>
            </a:r>
            <a:r>
              <a:rPr lang="en-US" sz="2800" dirty="0" smtClean="0">
                <a:solidFill>
                  <a:srgbClr val="000000"/>
                </a:solidFill>
              </a:rPr>
              <a:t> </a:t>
            </a:r>
            <a:r>
              <a:rPr lang="en-US" sz="2800" dirty="0">
                <a:solidFill>
                  <a:srgbClr val="000000"/>
                </a:solidFill>
              </a:rPr>
              <a:t>are arranged around a central conflict between two rival families: </a:t>
            </a:r>
            <a:endParaRPr lang="en-US" sz="2800" dirty="0" smtClean="0">
              <a:solidFill>
                <a:srgbClr val="000000"/>
              </a:solidFill>
            </a:endParaRPr>
          </a:p>
          <a:p>
            <a:r>
              <a:rPr lang="en-US" sz="4400" b="1" dirty="0">
                <a:solidFill>
                  <a:srgbClr val="000000"/>
                </a:solidFill>
              </a:rPr>
              <a:t>T</a:t>
            </a:r>
            <a:r>
              <a:rPr lang="en-US" sz="4400" b="1" dirty="0" smtClean="0">
                <a:solidFill>
                  <a:srgbClr val="000000"/>
                </a:solidFill>
              </a:rPr>
              <a:t>he </a:t>
            </a:r>
            <a:r>
              <a:rPr lang="en-US" sz="4400" b="1" dirty="0" err="1">
                <a:solidFill>
                  <a:srgbClr val="000000"/>
                </a:solidFill>
              </a:rPr>
              <a:t>Montagues</a:t>
            </a:r>
            <a:r>
              <a:rPr lang="en-US" sz="4400" b="1" dirty="0">
                <a:solidFill>
                  <a:srgbClr val="000000"/>
                </a:solidFill>
              </a:rPr>
              <a:t> </a:t>
            </a:r>
            <a:endParaRPr lang="en-US" sz="4400" b="1" dirty="0" smtClean="0">
              <a:solidFill>
                <a:srgbClr val="000000"/>
              </a:solidFill>
            </a:endParaRPr>
          </a:p>
          <a:p>
            <a:r>
              <a:rPr lang="en-US" sz="4400" b="1" dirty="0">
                <a:solidFill>
                  <a:srgbClr val="000000"/>
                </a:solidFill>
              </a:rPr>
              <a:t>T</a:t>
            </a:r>
            <a:r>
              <a:rPr lang="en-US" sz="4400" b="1" dirty="0" smtClean="0">
                <a:solidFill>
                  <a:srgbClr val="000000"/>
                </a:solidFill>
              </a:rPr>
              <a:t>he </a:t>
            </a:r>
            <a:r>
              <a:rPr lang="en-US" sz="4400" b="1" dirty="0" err="1">
                <a:solidFill>
                  <a:srgbClr val="000000"/>
                </a:solidFill>
              </a:rPr>
              <a:t>Capulets</a:t>
            </a:r>
            <a:r>
              <a:rPr lang="en-US" sz="4400" b="1" dirty="0">
                <a:solidFill>
                  <a:srgbClr val="000000"/>
                </a:solidFill>
              </a:rPr>
              <a:t>.</a:t>
            </a:r>
          </a:p>
        </p:txBody>
      </p:sp>
      <p:pic>
        <p:nvPicPr>
          <p:cNvPr id="3" name="Picture 2" descr="tumblr_static_dise__odefinitivo.jpg"/>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76400" y="2057400"/>
            <a:ext cx="5943600" cy="14107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_s2055"/>
          <p:cNvCxnSpPr>
            <a:cxnSpLocks noChangeShapeType="1"/>
          </p:cNvCxnSpPr>
          <p:nvPr/>
        </p:nvCxnSpPr>
        <p:spPr bwMode="auto">
          <a:xfrm rot="16200000" flipV="1">
            <a:off x="5821045" y="2408554"/>
            <a:ext cx="930909" cy="312420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28674" name="Rectangle 2"/>
          <p:cNvSpPr>
            <a:spLocks noGrp="1" noChangeArrowheads="1"/>
          </p:cNvSpPr>
          <p:nvPr>
            <p:ph type="title"/>
          </p:nvPr>
        </p:nvSpPr>
        <p:spPr/>
        <p:txBody>
          <a:bodyPr/>
          <a:lstStyle/>
          <a:p>
            <a:pPr eaLnBrk="1" hangingPunct="1"/>
            <a:r>
              <a:rPr lang="en-US" b="1" dirty="0"/>
              <a:t>The </a:t>
            </a:r>
            <a:r>
              <a:rPr lang="en-US" b="1" dirty="0" err="1"/>
              <a:t>Montagues</a:t>
            </a:r>
            <a:endParaRPr lang="en-US" b="1" dirty="0"/>
          </a:p>
        </p:txBody>
      </p:sp>
      <p:cxnSp>
        <p:nvCxnSpPr>
          <p:cNvPr id="22" name="_s2055"/>
          <p:cNvCxnSpPr>
            <a:cxnSpLocks noChangeShapeType="1"/>
            <a:stCxn id="24" idx="0"/>
            <a:endCxn id="23" idx="2"/>
          </p:cNvCxnSpPr>
          <p:nvPr/>
        </p:nvCxnSpPr>
        <p:spPr bwMode="auto">
          <a:xfrm rot="5400000" flipH="1" flipV="1">
            <a:off x="2639696" y="2334895"/>
            <a:ext cx="778509" cy="323850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23" name="_s2056"/>
          <p:cNvSpPr>
            <a:spLocks noChangeArrowheads="1"/>
          </p:cNvSpPr>
          <p:nvPr/>
        </p:nvSpPr>
        <p:spPr bwMode="auto">
          <a:xfrm>
            <a:off x="3733800" y="1752600"/>
            <a:ext cx="1828800" cy="1812290"/>
          </a:xfrm>
          <a:prstGeom prst="roundRect">
            <a:avLst>
              <a:gd name="adj" fmla="val 16667"/>
            </a:avLst>
          </a:prstGeom>
          <a:solidFill>
            <a:schemeClr val="tx1">
              <a:lumMod val="65000"/>
              <a:lumOff val="35000"/>
            </a:schemeClr>
          </a:solidFill>
          <a:ln w="9525">
            <a:solidFill>
              <a:schemeClr val="tx1"/>
            </a:solidFill>
            <a:round/>
            <a:headEnd/>
            <a:tailEnd/>
          </a:ln>
        </p:spPr>
        <p:txBody>
          <a:bodyPr wrap="none" lIns="0" tIns="0" rIns="0" bIns="0" anchor="ctr"/>
          <a:lstStyle/>
          <a:p>
            <a:pPr algn="ctr"/>
            <a:r>
              <a:rPr lang="en-US" sz="3200" dirty="0" smtClean="0">
                <a:solidFill>
                  <a:srgbClr val="FFFFFF"/>
                </a:solidFill>
                <a:latin typeface="Copperplate Gothic Bold" charset="0"/>
              </a:rPr>
              <a:t>Romeo</a:t>
            </a:r>
            <a:endParaRPr lang="en-US" sz="3200" dirty="0">
              <a:solidFill>
                <a:srgbClr val="FFFFFF"/>
              </a:solidFill>
              <a:latin typeface="Copperplate Gothic Bold" charset="0"/>
            </a:endParaRPr>
          </a:p>
        </p:txBody>
      </p:sp>
      <p:sp>
        <p:nvSpPr>
          <p:cNvPr id="24" name="_s2057"/>
          <p:cNvSpPr>
            <a:spLocks noChangeArrowheads="1"/>
          </p:cNvSpPr>
          <p:nvPr/>
        </p:nvSpPr>
        <p:spPr bwMode="auto">
          <a:xfrm>
            <a:off x="381000" y="4343399"/>
            <a:ext cx="2057400" cy="1787525"/>
          </a:xfrm>
          <a:prstGeom prst="roundRect">
            <a:avLst>
              <a:gd name="adj" fmla="val 16667"/>
            </a:avLst>
          </a:prstGeom>
          <a:solidFill>
            <a:srgbClr val="595959"/>
          </a:solidFill>
          <a:ln w="9525">
            <a:solidFill>
              <a:schemeClr val="tx1"/>
            </a:solidFill>
            <a:round/>
            <a:headEnd/>
            <a:tailEnd/>
          </a:ln>
        </p:spPr>
        <p:txBody>
          <a:bodyPr wrap="none" lIns="0" tIns="0" rIns="0" bIns="0" anchor="ctr"/>
          <a:lstStyle/>
          <a:p>
            <a:pPr algn="ctr"/>
            <a:r>
              <a:rPr lang="en-US" sz="2800" dirty="0" smtClean="0">
                <a:solidFill>
                  <a:srgbClr val="FFFFFF"/>
                </a:solidFill>
                <a:latin typeface="Copperplate Gothic Bold" charset="0"/>
              </a:rPr>
              <a:t>Montague</a:t>
            </a:r>
            <a:endParaRPr lang="en-US" sz="2800" dirty="0">
              <a:solidFill>
                <a:srgbClr val="FFFFFF"/>
              </a:solidFill>
              <a:latin typeface="Copperplate Gothic Bold" charset="0"/>
            </a:endParaRPr>
          </a:p>
          <a:p>
            <a:pPr algn="ctr"/>
            <a:r>
              <a:rPr lang="en-US" sz="2000" dirty="0">
                <a:solidFill>
                  <a:srgbClr val="739900"/>
                </a:solidFill>
                <a:latin typeface="BankGothic Md BT" charset="0"/>
              </a:rPr>
              <a:t>Juliet</a:t>
            </a:r>
            <a:r>
              <a:rPr lang="ja-JP" altLang="en-US" sz="2000" dirty="0">
                <a:solidFill>
                  <a:srgbClr val="739900"/>
                </a:solidFill>
                <a:latin typeface="Tahoma"/>
              </a:rPr>
              <a:t>’</a:t>
            </a:r>
            <a:r>
              <a:rPr lang="en-US" sz="2000" dirty="0">
                <a:solidFill>
                  <a:srgbClr val="739900"/>
                </a:solidFill>
                <a:latin typeface="BankGothic Md BT" charset="0"/>
              </a:rPr>
              <a:t>s </a:t>
            </a:r>
          </a:p>
          <a:p>
            <a:pPr algn="ctr"/>
            <a:r>
              <a:rPr lang="en-US" sz="2000" dirty="0">
                <a:solidFill>
                  <a:srgbClr val="739900"/>
                </a:solidFill>
                <a:latin typeface="BankGothic Md BT" charset="0"/>
              </a:rPr>
              <a:t>father</a:t>
            </a:r>
          </a:p>
        </p:txBody>
      </p:sp>
      <p:sp>
        <p:nvSpPr>
          <p:cNvPr id="25" name="_s2058"/>
          <p:cNvSpPr>
            <a:spLocks noChangeArrowheads="1"/>
          </p:cNvSpPr>
          <p:nvPr/>
        </p:nvSpPr>
        <p:spPr bwMode="auto">
          <a:xfrm>
            <a:off x="4724400" y="4343400"/>
            <a:ext cx="2057400" cy="1777365"/>
          </a:xfrm>
          <a:prstGeom prst="roundRect">
            <a:avLst>
              <a:gd name="adj" fmla="val 16667"/>
            </a:avLst>
          </a:prstGeom>
          <a:solidFill>
            <a:srgbClr val="595959"/>
          </a:solidFill>
          <a:ln w="9525">
            <a:solidFill>
              <a:schemeClr val="tx1"/>
            </a:solidFill>
            <a:round/>
            <a:headEnd/>
            <a:tailEnd/>
          </a:ln>
        </p:spPr>
        <p:txBody>
          <a:bodyPr wrap="none" lIns="0" tIns="0" rIns="0" bIns="0" anchor="ctr"/>
          <a:lstStyle/>
          <a:p>
            <a:pPr algn="ctr"/>
            <a:r>
              <a:rPr lang="en-US" sz="2800" dirty="0" err="1" smtClean="0">
                <a:solidFill>
                  <a:srgbClr val="FFFFFF"/>
                </a:solidFill>
                <a:latin typeface="Copperplate Gothic Bold" charset="0"/>
              </a:rPr>
              <a:t>Mercutio</a:t>
            </a:r>
            <a:endParaRPr lang="en-US" sz="2800" dirty="0">
              <a:solidFill>
                <a:srgbClr val="FFFFFF"/>
              </a:solidFill>
              <a:latin typeface="Copperplate Gothic Bold" charset="0"/>
            </a:endParaRPr>
          </a:p>
          <a:p>
            <a:pPr algn="ctr"/>
            <a:r>
              <a:rPr lang="en-US" sz="2000" dirty="0">
                <a:solidFill>
                  <a:srgbClr val="739900"/>
                </a:solidFill>
                <a:latin typeface="BankGothic Md BT" charset="0"/>
              </a:rPr>
              <a:t>Juliet</a:t>
            </a:r>
            <a:r>
              <a:rPr lang="ja-JP" altLang="en-US" sz="2000" dirty="0">
                <a:solidFill>
                  <a:srgbClr val="739900"/>
                </a:solidFill>
                <a:latin typeface="Tahoma"/>
              </a:rPr>
              <a:t>’</a:t>
            </a:r>
            <a:r>
              <a:rPr lang="en-US" sz="2000" dirty="0">
                <a:solidFill>
                  <a:srgbClr val="739900"/>
                </a:solidFill>
                <a:latin typeface="BankGothic Md BT" charset="0"/>
              </a:rPr>
              <a:t>s </a:t>
            </a:r>
          </a:p>
          <a:p>
            <a:pPr algn="ctr"/>
            <a:r>
              <a:rPr lang="en-US" sz="2000" dirty="0">
                <a:solidFill>
                  <a:srgbClr val="739900"/>
                </a:solidFill>
                <a:latin typeface="BankGothic Md BT" charset="0"/>
              </a:rPr>
              <a:t>cousin</a:t>
            </a:r>
          </a:p>
        </p:txBody>
      </p:sp>
      <p:sp>
        <p:nvSpPr>
          <p:cNvPr id="26" name="_s2059"/>
          <p:cNvSpPr>
            <a:spLocks noChangeArrowheads="1"/>
          </p:cNvSpPr>
          <p:nvPr/>
        </p:nvSpPr>
        <p:spPr bwMode="auto">
          <a:xfrm>
            <a:off x="6858000" y="4318635"/>
            <a:ext cx="1905000" cy="1777365"/>
          </a:xfrm>
          <a:prstGeom prst="roundRect">
            <a:avLst>
              <a:gd name="adj" fmla="val 16667"/>
            </a:avLst>
          </a:prstGeom>
          <a:solidFill>
            <a:srgbClr val="595959"/>
          </a:solidFill>
          <a:ln w="9525">
            <a:solidFill>
              <a:schemeClr val="tx1"/>
            </a:solidFill>
            <a:round/>
            <a:headEnd/>
            <a:tailEnd/>
          </a:ln>
        </p:spPr>
        <p:txBody>
          <a:bodyPr wrap="none" lIns="0" tIns="0" rIns="0" bIns="0" anchor="ctr"/>
          <a:lstStyle/>
          <a:p>
            <a:pPr algn="ctr"/>
            <a:r>
              <a:rPr lang="en-US" sz="2800" dirty="0" err="1" smtClean="0">
                <a:solidFill>
                  <a:srgbClr val="FFFFFF"/>
                </a:solidFill>
                <a:latin typeface="Copperplate Gothic Bold" charset="0"/>
              </a:rPr>
              <a:t>Benvolio</a:t>
            </a:r>
            <a:endParaRPr lang="en-US" sz="2800" dirty="0">
              <a:solidFill>
                <a:srgbClr val="FFFFFF"/>
              </a:solidFill>
              <a:latin typeface="Copperplate Gothic Bold" charset="0"/>
            </a:endParaRPr>
          </a:p>
          <a:p>
            <a:pPr algn="ctr"/>
            <a:r>
              <a:rPr lang="en-US" sz="2000" dirty="0">
                <a:solidFill>
                  <a:srgbClr val="739900"/>
                </a:solidFill>
                <a:latin typeface="BankGothic Md BT" charset="0"/>
              </a:rPr>
              <a:t>Juliet</a:t>
            </a:r>
            <a:r>
              <a:rPr lang="ja-JP" altLang="en-US" sz="2000" dirty="0">
                <a:solidFill>
                  <a:srgbClr val="739900"/>
                </a:solidFill>
                <a:latin typeface="Tahoma"/>
              </a:rPr>
              <a:t>’</a:t>
            </a:r>
            <a:r>
              <a:rPr lang="en-US" sz="2000" dirty="0">
                <a:solidFill>
                  <a:srgbClr val="739900"/>
                </a:solidFill>
                <a:latin typeface="BankGothic Md BT" charset="0"/>
              </a:rPr>
              <a:t>s</a:t>
            </a:r>
          </a:p>
          <a:p>
            <a:pPr algn="ctr"/>
            <a:r>
              <a:rPr lang="en-US" sz="2000" dirty="0">
                <a:solidFill>
                  <a:srgbClr val="739900"/>
                </a:solidFill>
                <a:latin typeface="BankGothic Md BT" charset="0"/>
              </a:rPr>
              <a:t>nanny</a:t>
            </a:r>
          </a:p>
        </p:txBody>
      </p:sp>
      <p:sp>
        <p:nvSpPr>
          <p:cNvPr id="27" name="_s2060"/>
          <p:cNvSpPr>
            <a:spLocks noChangeArrowheads="1"/>
          </p:cNvSpPr>
          <p:nvPr/>
        </p:nvSpPr>
        <p:spPr bwMode="auto">
          <a:xfrm>
            <a:off x="2514600" y="4343399"/>
            <a:ext cx="2133600" cy="1787525"/>
          </a:xfrm>
          <a:prstGeom prst="roundRect">
            <a:avLst>
              <a:gd name="adj" fmla="val 16667"/>
            </a:avLst>
          </a:prstGeom>
          <a:solidFill>
            <a:srgbClr val="595959"/>
          </a:solidFill>
          <a:ln w="9525">
            <a:solidFill>
              <a:schemeClr val="tx1"/>
            </a:solidFill>
            <a:round/>
            <a:headEnd/>
            <a:tailEnd/>
          </a:ln>
        </p:spPr>
        <p:txBody>
          <a:bodyPr wrap="none" lIns="0" tIns="0" rIns="0" bIns="0" anchor="ctr"/>
          <a:lstStyle/>
          <a:p>
            <a:pPr algn="ctr"/>
            <a:r>
              <a:rPr lang="en-US" sz="3200" dirty="0">
                <a:solidFill>
                  <a:srgbClr val="FFFFFF"/>
                </a:solidFill>
                <a:latin typeface="Copperplate Gothic Bold" charset="0"/>
              </a:rPr>
              <a:t>Lady</a:t>
            </a:r>
          </a:p>
          <a:p>
            <a:pPr algn="ctr"/>
            <a:r>
              <a:rPr lang="en-US" sz="2800" dirty="0" smtClean="0">
                <a:solidFill>
                  <a:srgbClr val="FFFFFF"/>
                </a:solidFill>
                <a:latin typeface="Copperplate Gothic Bold" charset="0"/>
              </a:rPr>
              <a:t>Montague</a:t>
            </a:r>
            <a:endParaRPr lang="en-US" sz="2800" dirty="0">
              <a:solidFill>
                <a:srgbClr val="FFFFFF"/>
              </a:solidFill>
              <a:latin typeface="Copperplate Gothic Bold" charset="0"/>
            </a:endParaRPr>
          </a:p>
          <a:p>
            <a:pPr algn="ctr"/>
            <a:r>
              <a:rPr lang="en-US" sz="2000" dirty="0">
                <a:solidFill>
                  <a:srgbClr val="739900"/>
                </a:solidFill>
                <a:latin typeface="BankGothic Md BT" charset="0"/>
              </a:rPr>
              <a:t>Juliet</a:t>
            </a:r>
            <a:r>
              <a:rPr lang="ja-JP" altLang="en-US" sz="2000" dirty="0">
                <a:solidFill>
                  <a:srgbClr val="739900"/>
                </a:solidFill>
                <a:latin typeface="Tahoma"/>
              </a:rPr>
              <a:t>’</a:t>
            </a:r>
            <a:r>
              <a:rPr lang="en-US" sz="2000" dirty="0">
                <a:solidFill>
                  <a:srgbClr val="739900"/>
                </a:solidFill>
                <a:latin typeface="BankGothic Md BT" charset="0"/>
              </a:rPr>
              <a:t>s</a:t>
            </a:r>
          </a:p>
          <a:p>
            <a:pPr algn="ctr"/>
            <a:r>
              <a:rPr lang="en-US" sz="2000" dirty="0">
                <a:solidFill>
                  <a:srgbClr val="739900"/>
                </a:solidFill>
                <a:latin typeface="BankGothic Md BT" charset="0"/>
              </a:rPr>
              <a:t>Mother</a:t>
            </a:r>
          </a:p>
        </p:txBody>
      </p:sp>
      <p:pic>
        <p:nvPicPr>
          <p:cNvPr id="11" name="Picture 10" descr="Screen Shot 2015-12-31 at 12.01.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1905001"/>
            <a:ext cx="2209800" cy="194380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atin typeface="Copperplate Gothic Bold" charset="0"/>
              </a:rPr>
              <a:t>The Capulets</a:t>
            </a:r>
          </a:p>
        </p:txBody>
      </p:sp>
      <p:grpSp>
        <p:nvGrpSpPr>
          <p:cNvPr id="2050" name="Content Placeholder 30722"/>
          <p:cNvGrpSpPr>
            <a:grpSpLocks noGrp="1"/>
          </p:cNvGrpSpPr>
          <p:nvPr>
            <p:ph type="dgm" idx="1"/>
          </p:nvPr>
        </p:nvGrpSpPr>
        <p:grpSpPr bwMode="auto">
          <a:xfrm>
            <a:off x="457200" y="1600200"/>
            <a:ext cx="8229600" cy="4530725"/>
            <a:chOff x="1152" y="1298"/>
            <a:chExt cx="3888" cy="720"/>
          </a:xfrm>
        </p:grpSpPr>
        <p:sp>
          <p:nvSpPr>
            <p:cNvPr id="2051" name="AutoShape 4"/>
            <p:cNvSpPr>
              <a:spLocks noChangeAspect="1" noChangeArrowheads="1" noTextEdit="1"/>
            </p:cNvSpPr>
            <p:nvPr/>
          </p:nvSpPr>
          <p:spPr bwMode="auto">
            <a:xfrm>
              <a:off x="1152" y="1298"/>
              <a:ext cx="388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2052" name="_s2052"/>
            <p:cNvCxnSpPr>
              <a:cxnSpLocks noChangeShapeType="1"/>
              <a:stCxn id="2060" idx="0"/>
              <a:endCxn id="2056" idx="2"/>
            </p:cNvCxnSpPr>
            <p:nvPr/>
          </p:nvCxnSpPr>
          <p:spPr bwMode="auto">
            <a:xfrm rot="16200000">
              <a:off x="2772" y="1406"/>
              <a:ext cx="144" cy="504"/>
            </a:xfrm>
            <a:prstGeom prst="bentConnector3">
              <a:avLst>
                <a:gd name="adj1" fmla="val 1263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2059" idx="0"/>
              <a:endCxn id="2056" idx="2"/>
            </p:cNvCxnSpPr>
            <p:nvPr/>
          </p:nvCxnSpPr>
          <p:spPr bwMode="auto">
            <a:xfrm rot="5400000" flipH="1">
              <a:off x="3780" y="902"/>
              <a:ext cx="144" cy="1512"/>
            </a:xfrm>
            <a:prstGeom prst="bentConnector3">
              <a:avLst>
                <a:gd name="adj1" fmla="val 1263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4" name="_s2054"/>
            <p:cNvCxnSpPr>
              <a:cxnSpLocks noChangeShapeType="1"/>
              <a:stCxn id="2058" idx="0"/>
              <a:endCxn id="2056" idx="2"/>
            </p:cNvCxnSpPr>
            <p:nvPr/>
          </p:nvCxnSpPr>
          <p:spPr bwMode="auto">
            <a:xfrm rot="5400000" flipH="1">
              <a:off x="3276" y="1406"/>
              <a:ext cx="144" cy="504"/>
            </a:xfrm>
            <a:prstGeom prst="bentConnector3">
              <a:avLst>
                <a:gd name="adj1" fmla="val 1263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5" name="_s2055"/>
            <p:cNvCxnSpPr>
              <a:cxnSpLocks noChangeShapeType="1"/>
              <a:stCxn id="2057" idx="0"/>
              <a:endCxn id="2056" idx="2"/>
            </p:cNvCxnSpPr>
            <p:nvPr/>
          </p:nvCxnSpPr>
          <p:spPr bwMode="auto">
            <a:xfrm rot="16200000">
              <a:off x="2268" y="902"/>
              <a:ext cx="144" cy="1512"/>
            </a:xfrm>
            <a:prstGeom prst="bentConnector3">
              <a:avLst>
                <a:gd name="adj1" fmla="val 1263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2056" name="_s2056"/>
            <p:cNvSpPr>
              <a:spLocks noChangeArrowheads="1"/>
            </p:cNvSpPr>
            <p:nvPr/>
          </p:nvSpPr>
          <p:spPr bwMode="auto">
            <a:xfrm>
              <a:off x="2664" y="1298"/>
              <a:ext cx="864" cy="288"/>
            </a:xfrm>
            <a:prstGeom prst="roundRect">
              <a:avLst>
                <a:gd name="adj" fmla="val 16667"/>
              </a:avLst>
            </a:prstGeom>
            <a:solidFill>
              <a:schemeClr val="tx1">
                <a:lumMod val="65000"/>
                <a:lumOff val="35000"/>
              </a:schemeClr>
            </a:solidFill>
            <a:ln w="9525">
              <a:solidFill>
                <a:schemeClr val="tx1"/>
              </a:solidFill>
              <a:round/>
              <a:headEnd/>
              <a:tailEnd/>
            </a:ln>
          </p:spPr>
          <p:txBody>
            <a:bodyPr wrap="none" lIns="0" tIns="0" rIns="0" bIns="0" anchor="ctr"/>
            <a:lstStyle/>
            <a:p>
              <a:pPr algn="ctr"/>
              <a:r>
                <a:rPr lang="en-US" sz="3200" dirty="0" err="1">
                  <a:solidFill>
                    <a:schemeClr val="bg1"/>
                  </a:solidFill>
                  <a:latin typeface="Copperplate Gothic Bold" charset="0"/>
                </a:rPr>
                <a:t>juliet</a:t>
              </a:r>
              <a:endParaRPr lang="en-US" sz="3200" dirty="0">
                <a:solidFill>
                  <a:schemeClr val="bg1"/>
                </a:solidFill>
                <a:latin typeface="Copperplate Gothic Bold" charset="0"/>
              </a:endParaRPr>
            </a:p>
          </p:txBody>
        </p:sp>
        <p:sp>
          <p:nvSpPr>
            <p:cNvPr id="2057" name="_s2057"/>
            <p:cNvSpPr>
              <a:spLocks noChangeArrowheads="1"/>
            </p:cNvSpPr>
            <p:nvPr/>
          </p:nvSpPr>
          <p:spPr bwMode="auto">
            <a:xfrm>
              <a:off x="1152" y="1730"/>
              <a:ext cx="864" cy="288"/>
            </a:xfrm>
            <a:prstGeom prst="roundRect">
              <a:avLst>
                <a:gd name="adj" fmla="val 16667"/>
              </a:avLst>
            </a:prstGeom>
            <a:solidFill>
              <a:srgbClr val="595959"/>
            </a:solidFill>
            <a:ln w="9525">
              <a:solidFill>
                <a:schemeClr val="tx1"/>
              </a:solidFill>
              <a:round/>
              <a:headEnd/>
              <a:tailEnd/>
            </a:ln>
          </p:spPr>
          <p:txBody>
            <a:bodyPr wrap="none" lIns="0" tIns="0" rIns="0" bIns="0" anchor="ctr"/>
            <a:lstStyle/>
            <a:p>
              <a:pPr algn="ctr"/>
              <a:r>
                <a:rPr lang="en-US" sz="3200" dirty="0">
                  <a:solidFill>
                    <a:srgbClr val="FFFFFF"/>
                  </a:solidFill>
                  <a:latin typeface="Copperplate Gothic Bold" charset="0"/>
                </a:rPr>
                <a:t>Capulet</a:t>
              </a:r>
            </a:p>
            <a:p>
              <a:pPr algn="ctr"/>
              <a:r>
                <a:rPr lang="en-US" sz="2000" dirty="0">
                  <a:solidFill>
                    <a:srgbClr val="739900"/>
                  </a:solidFill>
                  <a:latin typeface="BankGothic Md BT" charset="0"/>
                </a:rPr>
                <a:t>Juliet</a:t>
              </a:r>
              <a:r>
                <a:rPr lang="ja-JP" altLang="en-US" sz="2000" dirty="0">
                  <a:solidFill>
                    <a:srgbClr val="739900"/>
                  </a:solidFill>
                  <a:latin typeface="Tahoma"/>
                </a:rPr>
                <a:t>’</a:t>
              </a:r>
              <a:r>
                <a:rPr lang="en-US" sz="2000" dirty="0">
                  <a:solidFill>
                    <a:srgbClr val="739900"/>
                  </a:solidFill>
                  <a:latin typeface="BankGothic Md BT" charset="0"/>
                </a:rPr>
                <a:t>s </a:t>
              </a:r>
            </a:p>
            <a:p>
              <a:pPr algn="ctr"/>
              <a:r>
                <a:rPr lang="en-US" sz="2000" dirty="0">
                  <a:solidFill>
                    <a:srgbClr val="739900"/>
                  </a:solidFill>
                  <a:latin typeface="BankGothic Md BT" charset="0"/>
                </a:rPr>
                <a:t>father</a:t>
              </a:r>
            </a:p>
          </p:txBody>
        </p:sp>
        <p:sp>
          <p:nvSpPr>
            <p:cNvPr id="2058" name="_s2058"/>
            <p:cNvSpPr>
              <a:spLocks noChangeArrowheads="1"/>
            </p:cNvSpPr>
            <p:nvPr/>
          </p:nvSpPr>
          <p:spPr bwMode="auto">
            <a:xfrm>
              <a:off x="3168" y="1730"/>
              <a:ext cx="864" cy="288"/>
            </a:xfrm>
            <a:prstGeom prst="roundRect">
              <a:avLst>
                <a:gd name="adj" fmla="val 16667"/>
              </a:avLst>
            </a:prstGeom>
            <a:solidFill>
              <a:srgbClr val="595959"/>
            </a:solidFill>
            <a:ln w="9525">
              <a:solidFill>
                <a:schemeClr val="tx1"/>
              </a:solidFill>
              <a:round/>
              <a:headEnd/>
              <a:tailEnd/>
            </a:ln>
          </p:spPr>
          <p:txBody>
            <a:bodyPr wrap="none" lIns="0" tIns="0" rIns="0" bIns="0" anchor="ctr"/>
            <a:lstStyle/>
            <a:p>
              <a:pPr algn="ctr"/>
              <a:r>
                <a:rPr lang="en-US" sz="3200" dirty="0" err="1">
                  <a:solidFill>
                    <a:srgbClr val="FFFFFF"/>
                  </a:solidFill>
                  <a:latin typeface="Copperplate Gothic Bold" charset="0"/>
                </a:rPr>
                <a:t>Tybalt</a:t>
              </a:r>
              <a:endParaRPr lang="en-US" sz="3200" dirty="0">
                <a:solidFill>
                  <a:srgbClr val="FFFFFF"/>
                </a:solidFill>
                <a:latin typeface="Copperplate Gothic Bold" charset="0"/>
              </a:endParaRPr>
            </a:p>
            <a:p>
              <a:pPr algn="ctr"/>
              <a:r>
                <a:rPr lang="en-US" sz="2000" dirty="0">
                  <a:solidFill>
                    <a:srgbClr val="739900"/>
                  </a:solidFill>
                  <a:latin typeface="BankGothic Md BT" charset="0"/>
                </a:rPr>
                <a:t>Juliet</a:t>
              </a:r>
              <a:r>
                <a:rPr lang="ja-JP" altLang="en-US" sz="2000" dirty="0">
                  <a:solidFill>
                    <a:srgbClr val="739900"/>
                  </a:solidFill>
                  <a:latin typeface="Tahoma"/>
                </a:rPr>
                <a:t>’</a:t>
              </a:r>
              <a:r>
                <a:rPr lang="en-US" sz="2000" dirty="0">
                  <a:solidFill>
                    <a:srgbClr val="739900"/>
                  </a:solidFill>
                  <a:latin typeface="BankGothic Md BT" charset="0"/>
                </a:rPr>
                <a:t>s </a:t>
              </a:r>
            </a:p>
            <a:p>
              <a:pPr algn="ctr"/>
              <a:r>
                <a:rPr lang="en-US" sz="2000" dirty="0">
                  <a:solidFill>
                    <a:srgbClr val="739900"/>
                  </a:solidFill>
                  <a:latin typeface="BankGothic Md BT" charset="0"/>
                </a:rPr>
                <a:t>cousin</a:t>
              </a:r>
            </a:p>
          </p:txBody>
        </p:sp>
        <p:sp>
          <p:nvSpPr>
            <p:cNvPr id="2059" name="_s2059"/>
            <p:cNvSpPr>
              <a:spLocks noChangeArrowheads="1"/>
            </p:cNvSpPr>
            <p:nvPr/>
          </p:nvSpPr>
          <p:spPr bwMode="auto">
            <a:xfrm>
              <a:off x="4176" y="1730"/>
              <a:ext cx="864" cy="288"/>
            </a:xfrm>
            <a:prstGeom prst="roundRect">
              <a:avLst>
                <a:gd name="adj" fmla="val 16667"/>
              </a:avLst>
            </a:prstGeom>
            <a:solidFill>
              <a:srgbClr val="595959"/>
            </a:solidFill>
            <a:ln w="9525">
              <a:solidFill>
                <a:schemeClr val="tx1"/>
              </a:solidFill>
              <a:round/>
              <a:headEnd/>
              <a:tailEnd/>
            </a:ln>
          </p:spPr>
          <p:txBody>
            <a:bodyPr wrap="none" lIns="0" tIns="0" rIns="0" bIns="0" anchor="ctr"/>
            <a:lstStyle/>
            <a:p>
              <a:pPr algn="ctr"/>
              <a:r>
                <a:rPr lang="en-US" sz="3200" dirty="0">
                  <a:solidFill>
                    <a:srgbClr val="FFFFFF"/>
                  </a:solidFill>
                  <a:latin typeface="Copperplate Gothic Bold" charset="0"/>
                </a:rPr>
                <a:t>Nurse</a:t>
              </a:r>
            </a:p>
            <a:p>
              <a:pPr algn="ctr"/>
              <a:r>
                <a:rPr lang="en-US" sz="2000" dirty="0">
                  <a:solidFill>
                    <a:srgbClr val="739900"/>
                  </a:solidFill>
                  <a:latin typeface="BankGothic Md BT" charset="0"/>
                </a:rPr>
                <a:t>Juliet</a:t>
              </a:r>
              <a:r>
                <a:rPr lang="ja-JP" altLang="en-US" sz="2000" dirty="0">
                  <a:solidFill>
                    <a:srgbClr val="739900"/>
                  </a:solidFill>
                  <a:latin typeface="Tahoma"/>
                </a:rPr>
                <a:t>’</a:t>
              </a:r>
              <a:r>
                <a:rPr lang="en-US" sz="2000" dirty="0">
                  <a:solidFill>
                    <a:srgbClr val="739900"/>
                  </a:solidFill>
                  <a:latin typeface="BankGothic Md BT" charset="0"/>
                </a:rPr>
                <a:t>s</a:t>
              </a:r>
            </a:p>
            <a:p>
              <a:pPr algn="ctr"/>
              <a:r>
                <a:rPr lang="en-US" sz="2000" dirty="0">
                  <a:solidFill>
                    <a:srgbClr val="739900"/>
                  </a:solidFill>
                  <a:latin typeface="BankGothic Md BT" charset="0"/>
                </a:rPr>
                <a:t>nanny</a:t>
              </a:r>
            </a:p>
          </p:txBody>
        </p:sp>
        <p:sp>
          <p:nvSpPr>
            <p:cNvPr id="2060" name="_s2060"/>
            <p:cNvSpPr>
              <a:spLocks noChangeArrowheads="1"/>
            </p:cNvSpPr>
            <p:nvPr/>
          </p:nvSpPr>
          <p:spPr bwMode="auto">
            <a:xfrm>
              <a:off x="2160" y="1730"/>
              <a:ext cx="864" cy="288"/>
            </a:xfrm>
            <a:prstGeom prst="roundRect">
              <a:avLst>
                <a:gd name="adj" fmla="val 16667"/>
              </a:avLst>
            </a:prstGeom>
            <a:solidFill>
              <a:srgbClr val="595959"/>
            </a:solidFill>
            <a:ln w="9525">
              <a:solidFill>
                <a:schemeClr val="tx1"/>
              </a:solidFill>
              <a:round/>
              <a:headEnd/>
              <a:tailEnd/>
            </a:ln>
          </p:spPr>
          <p:txBody>
            <a:bodyPr wrap="none" lIns="0" tIns="0" rIns="0" bIns="0" anchor="ctr"/>
            <a:lstStyle/>
            <a:p>
              <a:pPr algn="ctr"/>
              <a:r>
                <a:rPr lang="en-US" sz="3200" dirty="0">
                  <a:solidFill>
                    <a:srgbClr val="FFFFFF"/>
                  </a:solidFill>
                  <a:latin typeface="Copperplate Gothic Bold" charset="0"/>
                </a:rPr>
                <a:t>Lady</a:t>
              </a:r>
            </a:p>
            <a:p>
              <a:pPr algn="ctr"/>
              <a:r>
                <a:rPr lang="en-US" sz="3200" dirty="0">
                  <a:solidFill>
                    <a:srgbClr val="FFFFFF"/>
                  </a:solidFill>
                  <a:latin typeface="Copperplate Gothic Bold" charset="0"/>
                </a:rPr>
                <a:t>Capulet</a:t>
              </a:r>
            </a:p>
            <a:p>
              <a:pPr algn="ctr"/>
              <a:r>
                <a:rPr lang="en-US" sz="2000" dirty="0">
                  <a:solidFill>
                    <a:srgbClr val="739900"/>
                  </a:solidFill>
                  <a:latin typeface="BankGothic Md BT" charset="0"/>
                </a:rPr>
                <a:t>Juliet</a:t>
              </a:r>
              <a:r>
                <a:rPr lang="ja-JP" altLang="en-US" sz="2000" dirty="0">
                  <a:solidFill>
                    <a:srgbClr val="739900"/>
                  </a:solidFill>
                  <a:latin typeface="Tahoma"/>
                </a:rPr>
                <a:t>’</a:t>
              </a:r>
              <a:r>
                <a:rPr lang="en-US" sz="2000" dirty="0">
                  <a:solidFill>
                    <a:srgbClr val="739900"/>
                  </a:solidFill>
                  <a:latin typeface="BankGothic Md BT" charset="0"/>
                </a:rPr>
                <a:t>s</a:t>
              </a:r>
            </a:p>
            <a:p>
              <a:pPr algn="ctr"/>
              <a:r>
                <a:rPr lang="en-US" sz="2000" dirty="0">
                  <a:solidFill>
                    <a:srgbClr val="739900"/>
                  </a:solidFill>
                  <a:latin typeface="BankGothic Md BT" charset="0"/>
                </a:rPr>
                <a:t>Mother</a:t>
              </a:r>
            </a:p>
          </p:txBody>
        </p:sp>
      </p:grpSp>
      <p:pic>
        <p:nvPicPr>
          <p:cNvPr id="3" name="Picture 2" descr="tumblr_static_edppsb7nf34g0wo88swk8co0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00200"/>
            <a:ext cx="2514600" cy="242039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b="1" dirty="0"/>
              <a:t>The Peacemakers:</a:t>
            </a:r>
          </a:p>
        </p:txBody>
      </p:sp>
      <p:sp>
        <p:nvSpPr>
          <p:cNvPr id="32771" name="Rectangle 3"/>
          <p:cNvSpPr>
            <a:spLocks noGrp="1" noChangeArrowheads="1"/>
          </p:cNvSpPr>
          <p:nvPr>
            <p:ph sz="half" idx="1"/>
          </p:nvPr>
        </p:nvSpPr>
        <p:spPr/>
        <p:txBody>
          <a:bodyPr>
            <a:normAutofit lnSpcReduction="10000"/>
          </a:bodyPr>
          <a:lstStyle/>
          <a:p>
            <a:pPr eaLnBrk="1" hangingPunct="1">
              <a:buFont typeface="Wingdings" charset="0"/>
              <a:buNone/>
            </a:pPr>
            <a:r>
              <a:rPr lang="en-US" sz="3200" dirty="0"/>
              <a:t>The Prince of Verona:</a:t>
            </a:r>
          </a:p>
          <a:p>
            <a:pPr eaLnBrk="1" hangingPunct="1"/>
            <a:r>
              <a:rPr lang="en-US" dirty="0" smtClean="0">
                <a:solidFill>
                  <a:schemeClr val="tx1"/>
                </a:solidFill>
              </a:rPr>
              <a:t>This ruler tries to mediate between the feuding families.  </a:t>
            </a:r>
          </a:p>
          <a:p>
            <a:pPr eaLnBrk="1" hangingPunct="1"/>
            <a:r>
              <a:rPr lang="en-US" dirty="0" smtClean="0">
                <a:solidFill>
                  <a:schemeClr val="tx1"/>
                </a:solidFill>
              </a:rPr>
              <a:t>He is pretty tired of all the bloodshed caused by their </a:t>
            </a:r>
            <a:r>
              <a:rPr lang="ja-JP" altLang="en-US" dirty="0" smtClean="0">
                <a:solidFill>
                  <a:schemeClr val="tx1"/>
                </a:solidFill>
              </a:rPr>
              <a:t>“</a:t>
            </a:r>
            <a:r>
              <a:rPr lang="en-US" dirty="0" smtClean="0">
                <a:solidFill>
                  <a:schemeClr val="tx1"/>
                </a:solidFill>
              </a:rPr>
              <a:t>ancient grudge.</a:t>
            </a:r>
            <a:r>
              <a:rPr lang="ja-JP" altLang="en-US" dirty="0" smtClean="0">
                <a:solidFill>
                  <a:schemeClr val="tx1"/>
                </a:solidFill>
              </a:rPr>
              <a:t>”</a:t>
            </a:r>
            <a:endParaRPr lang="en-US" dirty="0">
              <a:solidFill>
                <a:schemeClr val="tx1"/>
              </a:solidFill>
            </a:endParaRPr>
          </a:p>
        </p:txBody>
      </p:sp>
      <p:sp>
        <p:nvSpPr>
          <p:cNvPr id="32772" name="Rectangle 4"/>
          <p:cNvSpPr>
            <a:spLocks noGrp="1" noChangeArrowheads="1"/>
          </p:cNvSpPr>
          <p:nvPr>
            <p:ph sz="half" idx="2"/>
          </p:nvPr>
        </p:nvSpPr>
        <p:spPr>
          <a:xfrm>
            <a:off x="5029200" y="2209800"/>
            <a:ext cx="4114800" cy="3657600"/>
          </a:xfrm>
        </p:spPr>
        <p:txBody>
          <a:bodyPr>
            <a:normAutofit lnSpcReduction="10000"/>
          </a:bodyPr>
          <a:lstStyle/>
          <a:p>
            <a:pPr eaLnBrk="1" hangingPunct="1">
              <a:buFont typeface="Wingdings" charset="0"/>
              <a:buNone/>
            </a:pPr>
            <a:r>
              <a:rPr lang="en-US" sz="3200" dirty="0">
                <a:solidFill>
                  <a:srgbClr val="000000"/>
                </a:solidFill>
              </a:rPr>
              <a:t>Friar Lawrence:</a:t>
            </a:r>
          </a:p>
          <a:p>
            <a:pPr eaLnBrk="1" hangingPunct="1"/>
            <a:r>
              <a:rPr lang="en-US" dirty="0">
                <a:solidFill>
                  <a:srgbClr val="000000"/>
                </a:solidFill>
              </a:rPr>
              <a:t>This religious leader is respected as a holy man by both sides, and would like to see them reconciled.</a:t>
            </a:r>
          </a:p>
          <a:p>
            <a:pPr eaLnBrk="1" hangingPunct="1"/>
            <a:r>
              <a:rPr lang="en-US" dirty="0">
                <a:solidFill>
                  <a:srgbClr val="000000"/>
                </a:solidFill>
              </a:rPr>
              <a:t>As a friar, he</a:t>
            </a:r>
            <a:r>
              <a:rPr lang="ja-JP" altLang="en-US" dirty="0">
                <a:solidFill>
                  <a:srgbClr val="000000"/>
                </a:solidFill>
              </a:rPr>
              <a:t>’</a:t>
            </a:r>
            <a:r>
              <a:rPr lang="en-US" dirty="0">
                <a:solidFill>
                  <a:srgbClr val="000000"/>
                </a:solidFill>
              </a:rPr>
              <a:t>s interested not only in religion, but also in medicinal herbs—which becomes important later.</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b="1" dirty="0"/>
              <a:t>And finally…</a:t>
            </a:r>
          </a:p>
        </p:txBody>
      </p:sp>
      <p:sp>
        <p:nvSpPr>
          <p:cNvPr id="34819" name="Rectangle 3"/>
          <p:cNvSpPr>
            <a:spLocks noGrp="1" noChangeArrowheads="1"/>
          </p:cNvSpPr>
          <p:nvPr>
            <p:ph idx="1"/>
          </p:nvPr>
        </p:nvSpPr>
        <p:spPr>
          <a:xfrm>
            <a:off x="3124200" y="2133600"/>
            <a:ext cx="5734050" cy="3992563"/>
          </a:xfrm>
        </p:spPr>
        <p:txBody>
          <a:bodyPr/>
          <a:lstStyle/>
          <a:p>
            <a:pPr eaLnBrk="1" hangingPunct="1">
              <a:lnSpc>
                <a:spcPct val="90000"/>
              </a:lnSpc>
              <a:buFont typeface="Wingdings" charset="0"/>
              <a:buNone/>
            </a:pPr>
            <a:r>
              <a:rPr lang="en-US" dirty="0" smtClean="0"/>
              <a:t>	One other “character” : </a:t>
            </a:r>
            <a:endParaRPr lang="en-US" dirty="0"/>
          </a:p>
          <a:p>
            <a:pPr eaLnBrk="1" hangingPunct="1">
              <a:lnSpc>
                <a:spcPct val="90000"/>
              </a:lnSpc>
              <a:buFont typeface="Wingdings" charset="0"/>
              <a:buNone/>
            </a:pPr>
            <a:r>
              <a:rPr lang="en-US" b="1" dirty="0">
                <a:latin typeface="+mj-lt"/>
              </a:rPr>
              <a:t>                      </a:t>
            </a:r>
            <a:r>
              <a:rPr lang="en-US" sz="4800" b="1" dirty="0">
                <a:solidFill>
                  <a:schemeClr val="folHlink"/>
                </a:solidFill>
                <a:latin typeface="+mj-lt"/>
              </a:rPr>
              <a:t>The Chorus</a:t>
            </a:r>
          </a:p>
          <a:p>
            <a:pPr eaLnBrk="1" hangingPunct="1">
              <a:lnSpc>
                <a:spcPct val="90000"/>
              </a:lnSpc>
              <a:buFont typeface="Wingdings" charset="0"/>
              <a:buNone/>
            </a:pPr>
            <a:r>
              <a:rPr lang="en-US" dirty="0">
                <a:latin typeface="Book Antiqua" charset="0"/>
              </a:rPr>
              <a:t>	</a:t>
            </a:r>
            <a:r>
              <a:rPr lang="en-US" dirty="0"/>
              <a:t>The Chorus is not a part of the action, but a speaker who comes onstage to make comments on the action.  The Chorus is kind of like a TV announcer in contemporary life—as far as the characters know, the chorus </a:t>
            </a:r>
            <a:r>
              <a:rPr lang="en-US" dirty="0" smtClean="0"/>
              <a:t>does not </a:t>
            </a:r>
            <a:r>
              <a:rPr lang="en-US" dirty="0"/>
              <a:t>exist, but he helps explain things to us. </a:t>
            </a:r>
          </a:p>
        </p:txBody>
      </p:sp>
      <p:pic>
        <p:nvPicPr>
          <p:cNvPr id="2" name="Picture 1" descr="microphone_in_fis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590800"/>
            <a:ext cx="2709245" cy="31125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Perspective Write: The True Love Story</a:t>
            </a:r>
            <a:endParaRPr lang="en-US" b="1" dirty="0"/>
          </a:p>
        </p:txBody>
      </p:sp>
      <p:sp>
        <p:nvSpPr>
          <p:cNvPr id="3" name="Content Placeholder 2"/>
          <p:cNvSpPr>
            <a:spLocks noGrp="1"/>
          </p:cNvSpPr>
          <p:nvPr>
            <p:ph idx="1"/>
          </p:nvPr>
        </p:nvSpPr>
        <p:spPr>
          <a:xfrm>
            <a:off x="914400" y="5562600"/>
            <a:ext cx="7076747" cy="1173163"/>
          </a:xfrm>
        </p:spPr>
        <p:txBody>
          <a:bodyPr>
            <a:normAutofit fontScale="77500" lnSpcReduction="20000"/>
          </a:bodyPr>
          <a:lstStyle/>
          <a:p>
            <a:r>
              <a:rPr lang="en-US" b="1" dirty="0" smtClean="0">
                <a:latin typeface="Century Gothic"/>
                <a:cs typeface="Century Gothic"/>
              </a:rPr>
              <a:t>Do you personally think that the true love story is only a few fleeting chapters in the life story or do you think it is a longer process? How do you think media and generational views influence your opinion?</a:t>
            </a:r>
            <a:endParaRPr lang="en-US" b="1" dirty="0">
              <a:latin typeface="Century Gothic"/>
              <a:cs typeface="Century Gothic"/>
            </a:endParaRPr>
          </a:p>
        </p:txBody>
      </p:sp>
      <p:pic>
        <p:nvPicPr>
          <p:cNvPr id="4" name="Picture 3" descr="tumblr_m3jbizwE9Y1qfce2zo1_5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81200"/>
            <a:ext cx="5922706" cy="3328561"/>
          </a:xfrm>
          <a:prstGeom prst="rect">
            <a:avLst/>
          </a:prstGeom>
        </p:spPr>
      </p:pic>
    </p:spTree>
    <p:extLst>
      <p:ext uri="{BB962C8B-B14F-4D97-AF65-F5344CB8AC3E}">
        <p14:creationId xmlns:p14="http://schemas.microsoft.com/office/powerpoint/2010/main" val="1347281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Perspective Write: Technology</a:t>
            </a:r>
            <a:endParaRPr lang="en-US" b="1" dirty="0"/>
          </a:p>
        </p:txBody>
      </p:sp>
      <p:sp>
        <p:nvSpPr>
          <p:cNvPr id="3" name="Content Placeholder 2"/>
          <p:cNvSpPr>
            <a:spLocks noGrp="1"/>
          </p:cNvSpPr>
          <p:nvPr>
            <p:ph idx="1"/>
          </p:nvPr>
        </p:nvSpPr>
        <p:spPr>
          <a:xfrm>
            <a:off x="609601" y="5105400"/>
            <a:ext cx="8248650" cy="1020763"/>
          </a:xfrm>
        </p:spPr>
        <p:txBody>
          <a:bodyPr>
            <a:normAutofit fontScale="92500" lnSpcReduction="10000"/>
          </a:bodyPr>
          <a:lstStyle/>
          <a:p>
            <a:r>
              <a:rPr lang="en-US" b="1" dirty="0" smtClean="0"/>
              <a:t>Technology has changed our society and in many ways the love complications of many. How do you think this play would be different if it were set in contemporary times?</a:t>
            </a:r>
            <a:endParaRPr lang="en-US" b="1" dirty="0"/>
          </a:p>
        </p:txBody>
      </p:sp>
      <p:pic>
        <p:nvPicPr>
          <p:cNvPr id="4" name="Picture 3" descr="tumblr_m7wl2oGLof1rqtkzwo1_12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905000"/>
            <a:ext cx="6934200" cy="2971800"/>
          </a:xfrm>
          <a:prstGeom prst="rect">
            <a:avLst/>
          </a:prstGeom>
        </p:spPr>
      </p:pic>
    </p:spTree>
    <p:extLst>
      <p:ext uri="{BB962C8B-B14F-4D97-AF65-F5344CB8AC3E}">
        <p14:creationId xmlns:p14="http://schemas.microsoft.com/office/powerpoint/2010/main" val="754144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umblr_muirjoJnQl1rqe1r9o1_5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752600"/>
            <a:ext cx="6350000" cy="3924300"/>
          </a:xfrm>
          <a:prstGeom prst="rect">
            <a:avLst/>
          </a:prstGeom>
        </p:spPr>
      </p:pic>
      <p:sp>
        <p:nvSpPr>
          <p:cNvPr id="2" name="Title 1"/>
          <p:cNvSpPr>
            <a:spLocks noGrp="1"/>
          </p:cNvSpPr>
          <p:nvPr>
            <p:ph type="title"/>
          </p:nvPr>
        </p:nvSpPr>
        <p:spPr/>
        <p:txBody>
          <a:bodyPr>
            <a:normAutofit fontScale="90000"/>
          </a:bodyPr>
          <a:lstStyle/>
          <a:p>
            <a:pPr algn="ctr"/>
            <a:r>
              <a:rPr lang="en-US" b="1" dirty="0" smtClean="0"/>
              <a:t>Perspective Write: Flawed Interpretations</a:t>
            </a:r>
            <a:endParaRPr lang="en-US" b="1" dirty="0"/>
          </a:p>
        </p:txBody>
      </p:sp>
      <p:sp>
        <p:nvSpPr>
          <p:cNvPr id="3" name="Content Placeholder 2"/>
          <p:cNvSpPr>
            <a:spLocks noGrp="1"/>
          </p:cNvSpPr>
          <p:nvPr>
            <p:ph idx="1"/>
          </p:nvPr>
        </p:nvSpPr>
        <p:spPr>
          <a:xfrm>
            <a:off x="457200" y="5410200"/>
            <a:ext cx="8382000" cy="1173163"/>
          </a:xfrm>
        </p:spPr>
        <p:txBody>
          <a:bodyPr>
            <a:normAutofit lnSpcReduction="10000"/>
          </a:bodyPr>
          <a:lstStyle/>
          <a:p>
            <a:r>
              <a:rPr lang="en-US" b="1" dirty="0" smtClean="0"/>
              <a:t>Do you think this play could be misinterpreted? In what ways do you think an individual could misread this play in contemporary society?</a:t>
            </a:r>
            <a:endParaRPr lang="en-US" b="1" dirty="0"/>
          </a:p>
        </p:txBody>
      </p:sp>
    </p:spTree>
    <p:extLst>
      <p:ext uri="{BB962C8B-B14F-4D97-AF65-F5344CB8AC3E}">
        <p14:creationId xmlns:p14="http://schemas.microsoft.com/office/powerpoint/2010/main" val="3698789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Perspective Write: Ambiguity</a:t>
            </a:r>
            <a:endParaRPr lang="en-US" b="1" dirty="0"/>
          </a:p>
        </p:txBody>
      </p:sp>
      <p:sp>
        <p:nvSpPr>
          <p:cNvPr id="3" name="Content Placeholder 2"/>
          <p:cNvSpPr>
            <a:spLocks noGrp="1"/>
          </p:cNvSpPr>
          <p:nvPr>
            <p:ph idx="1"/>
          </p:nvPr>
        </p:nvSpPr>
        <p:spPr>
          <a:xfrm>
            <a:off x="1143000" y="5029200"/>
            <a:ext cx="7076747" cy="1401763"/>
          </a:xfrm>
        </p:spPr>
        <p:txBody>
          <a:bodyPr>
            <a:normAutofit fontScale="85000" lnSpcReduction="20000"/>
          </a:bodyPr>
          <a:lstStyle/>
          <a:p>
            <a:r>
              <a:rPr lang="en-US" b="1" dirty="0" smtClean="0"/>
              <a:t>Think of words that have double meanings. Try to come up with a minimum of three. These words are called HOMOGRAPHS. How does the homograph “lie” change the above situation? Create your own situation in writing in which a homograph changes the understanding. </a:t>
            </a:r>
            <a:endParaRPr lang="en-US" b="1" dirty="0"/>
          </a:p>
        </p:txBody>
      </p:sp>
      <p:pic>
        <p:nvPicPr>
          <p:cNvPr id="5" name="Picture 4" descr="tumblr_m2crppCqwT1r46fnpo1_5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1200"/>
            <a:ext cx="8991600" cy="2337816"/>
          </a:xfrm>
          <a:prstGeom prst="rect">
            <a:avLst/>
          </a:prstGeom>
        </p:spPr>
      </p:pic>
    </p:spTree>
    <p:extLst>
      <p:ext uri="{BB962C8B-B14F-4D97-AF65-F5344CB8AC3E}">
        <p14:creationId xmlns:p14="http://schemas.microsoft.com/office/powerpoint/2010/main" val="393880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en-US" b="1" dirty="0">
                <a:cs typeface="Arial Rounded MT Bold"/>
              </a:rPr>
              <a:t>William Shakespeare</a:t>
            </a:r>
          </a:p>
        </p:txBody>
      </p:sp>
      <p:pic>
        <p:nvPicPr>
          <p:cNvPr id="6" name="Picture 5" descr="William-Shakespeare-time-line.jpg"/>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86000" y="1981200"/>
            <a:ext cx="4627748" cy="458343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Perspective Writing: References </a:t>
            </a:r>
            <a:endParaRPr lang="en-US" b="1" dirty="0"/>
          </a:p>
        </p:txBody>
      </p:sp>
      <p:sp>
        <p:nvSpPr>
          <p:cNvPr id="3" name="Content Placeholder 2"/>
          <p:cNvSpPr>
            <a:spLocks noGrp="1"/>
          </p:cNvSpPr>
          <p:nvPr>
            <p:ph idx="1"/>
          </p:nvPr>
        </p:nvSpPr>
        <p:spPr>
          <a:xfrm>
            <a:off x="533401" y="4876800"/>
            <a:ext cx="8324850" cy="1249363"/>
          </a:xfrm>
        </p:spPr>
        <p:txBody>
          <a:bodyPr>
            <a:normAutofit/>
          </a:bodyPr>
          <a:lstStyle/>
          <a:p>
            <a:r>
              <a:rPr lang="en-US" b="1" dirty="0" smtClean="0"/>
              <a:t>How has </a:t>
            </a:r>
            <a:r>
              <a:rPr lang="en-US" b="1" u="sng" dirty="0" smtClean="0"/>
              <a:t>Romeo and Juliet </a:t>
            </a:r>
            <a:r>
              <a:rPr lang="en-US" b="1" dirty="0" smtClean="0"/>
              <a:t>been used in various forms of media? Think of an example. Do you think in 100 years, people will still be using </a:t>
            </a:r>
            <a:r>
              <a:rPr lang="en-US" b="1" u="sng" dirty="0" smtClean="0"/>
              <a:t>Romeo &amp; Juliet </a:t>
            </a:r>
            <a:r>
              <a:rPr lang="en-US" b="1" dirty="0" smtClean="0"/>
              <a:t>references?</a:t>
            </a:r>
            <a:endParaRPr lang="en-US" b="1" dirty="0"/>
          </a:p>
        </p:txBody>
      </p:sp>
      <p:pic>
        <p:nvPicPr>
          <p:cNvPr id="4" name="Picture 3" descr="Screen Shot 2015-12-30 at 11.31.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057400"/>
            <a:ext cx="5943600" cy="2890751"/>
          </a:xfrm>
          <a:prstGeom prst="rect">
            <a:avLst/>
          </a:prstGeom>
        </p:spPr>
      </p:pic>
    </p:spTree>
    <p:extLst>
      <p:ext uri="{BB962C8B-B14F-4D97-AF65-F5344CB8AC3E}">
        <p14:creationId xmlns:p14="http://schemas.microsoft.com/office/powerpoint/2010/main" val="2727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Shakespeare Family Tree</a:t>
            </a:r>
            <a:endParaRPr lang="en-US" b="1" dirty="0"/>
          </a:p>
        </p:txBody>
      </p:sp>
      <p:pic>
        <p:nvPicPr>
          <p:cNvPr id="4" name="Picture 3" descr="ShFamil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647" y="2476707"/>
            <a:ext cx="6553200" cy="3619500"/>
          </a:xfrm>
          <a:prstGeom prst="rect">
            <a:avLst/>
          </a:prstGeom>
        </p:spPr>
      </p:pic>
    </p:spTree>
    <p:extLst>
      <p:ext uri="{BB962C8B-B14F-4D97-AF65-F5344CB8AC3E}">
        <p14:creationId xmlns:p14="http://schemas.microsoft.com/office/powerpoint/2010/main" val="340743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Edward de </a:t>
            </a:r>
            <a:r>
              <a:rPr lang="en-US" b="1" dirty="0" err="1" smtClean="0"/>
              <a:t>Vere</a:t>
            </a:r>
            <a:endParaRPr lang="en-US" b="1" dirty="0"/>
          </a:p>
        </p:txBody>
      </p:sp>
      <p:sp>
        <p:nvSpPr>
          <p:cNvPr id="3" name="Content Placeholder 2"/>
          <p:cNvSpPr>
            <a:spLocks noGrp="1"/>
          </p:cNvSpPr>
          <p:nvPr>
            <p:ph idx="1"/>
          </p:nvPr>
        </p:nvSpPr>
        <p:spPr>
          <a:xfrm>
            <a:off x="685800" y="1981200"/>
            <a:ext cx="3628697" cy="3992563"/>
          </a:xfrm>
        </p:spPr>
        <p:txBody>
          <a:bodyPr>
            <a:normAutofit fontScale="92500" lnSpcReduction="10000"/>
          </a:bodyPr>
          <a:lstStyle/>
          <a:p>
            <a:r>
              <a:rPr lang="en-US" b="1" dirty="0"/>
              <a:t>Some individuals and scholars of Shakespeare believe that the true author of these works was Edward de </a:t>
            </a:r>
            <a:r>
              <a:rPr lang="en-US" b="1" dirty="0" err="1"/>
              <a:t>Vere</a:t>
            </a:r>
            <a:r>
              <a:rPr lang="en-US" b="1" dirty="0"/>
              <a:t>. </a:t>
            </a:r>
          </a:p>
          <a:p>
            <a:r>
              <a:rPr lang="en-US" b="1" dirty="0"/>
              <a:t>However, since an actor and playwright was not an acceptable profession for a member of the aristocracy, de </a:t>
            </a:r>
            <a:r>
              <a:rPr lang="en-US" b="1" dirty="0" err="1"/>
              <a:t>Vere</a:t>
            </a:r>
            <a:r>
              <a:rPr lang="en-US" b="1" dirty="0"/>
              <a:t> could not use his own name.</a:t>
            </a:r>
          </a:p>
          <a:p>
            <a:endParaRPr lang="en-US" dirty="0"/>
          </a:p>
        </p:txBody>
      </p:sp>
      <p:pic>
        <p:nvPicPr>
          <p:cNvPr id="4" name="Picture 3" descr="Edward_de_Vere.JPG"/>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5029200" y="2057400"/>
            <a:ext cx="3034686" cy="3976217"/>
          </a:xfrm>
          <a:prstGeom prst="rect">
            <a:avLst/>
          </a:prstGeom>
        </p:spPr>
      </p:pic>
    </p:spTree>
    <p:extLst>
      <p:ext uri="{BB962C8B-B14F-4D97-AF65-F5344CB8AC3E}">
        <p14:creationId xmlns:p14="http://schemas.microsoft.com/office/powerpoint/2010/main" val="1943064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l_fullxfull.252705836_grand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676400"/>
            <a:ext cx="3886200" cy="3886200"/>
          </a:xfrm>
          <a:prstGeom prst="rect">
            <a:avLst/>
          </a:prstGeom>
        </p:spPr>
      </p:pic>
      <p:sp>
        <p:nvSpPr>
          <p:cNvPr id="2" name="Title 1"/>
          <p:cNvSpPr>
            <a:spLocks noGrp="1"/>
          </p:cNvSpPr>
          <p:nvPr>
            <p:ph type="title"/>
          </p:nvPr>
        </p:nvSpPr>
        <p:spPr/>
        <p:txBody>
          <a:bodyPr>
            <a:normAutofit fontScale="90000"/>
          </a:bodyPr>
          <a:lstStyle/>
          <a:p>
            <a:r>
              <a:rPr lang="en-US" b="1" dirty="0" smtClean="0"/>
              <a:t>The Timeframe: Elizabethan England</a:t>
            </a:r>
            <a:endParaRPr lang="en-US" b="1" dirty="0"/>
          </a:p>
        </p:txBody>
      </p:sp>
      <p:sp>
        <p:nvSpPr>
          <p:cNvPr id="3" name="Content Placeholder 2"/>
          <p:cNvSpPr>
            <a:spLocks noGrp="1"/>
          </p:cNvSpPr>
          <p:nvPr>
            <p:ph idx="1"/>
          </p:nvPr>
        </p:nvSpPr>
        <p:spPr>
          <a:xfrm>
            <a:off x="533400" y="5608637"/>
            <a:ext cx="8324850" cy="1249363"/>
          </a:xfrm>
        </p:spPr>
        <p:txBody>
          <a:bodyPr>
            <a:normAutofit fontScale="92500" lnSpcReduction="20000"/>
          </a:bodyPr>
          <a:lstStyle/>
          <a:p>
            <a:r>
              <a:rPr lang="en-US" sz="9600" b="1" dirty="0" smtClean="0">
                <a:latin typeface="Century Gothic"/>
                <a:cs typeface="Century Gothic"/>
              </a:rPr>
              <a:t>1558-1603</a:t>
            </a:r>
            <a:endParaRPr lang="en-US" sz="9600" b="1" dirty="0">
              <a:latin typeface="Century Gothic"/>
              <a:cs typeface="Century Gothic"/>
            </a:endParaRPr>
          </a:p>
        </p:txBody>
      </p:sp>
      <p:pic>
        <p:nvPicPr>
          <p:cNvPr id="5" name="Picture 4" descr="3731851e03c4d3cf59f5e12d960fcc1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905000"/>
            <a:ext cx="2209800" cy="3075739"/>
          </a:xfrm>
          <a:prstGeom prst="rect">
            <a:avLst/>
          </a:prstGeom>
        </p:spPr>
      </p:pic>
    </p:spTree>
    <p:extLst>
      <p:ext uri="{BB962C8B-B14F-4D97-AF65-F5344CB8AC3E}">
        <p14:creationId xmlns:p14="http://schemas.microsoft.com/office/powerpoint/2010/main" val="148441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sz="4400" b="1" dirty="0">
                <a:cs typeface="Arial Rounded MT Bold"/>
              </a:rPr>
              <a:t>The Plays</a:t>
            </a:r>
          </a:p>
        </p:txBody>
      </p:sp>
      <p:sp>
        <p:nvSpPr>
          <p:cNvPr id="16387" name="Rectangle 3"/>
          <p:cNvSpPr>
            <a:spLocks noGrp="1" noChangeArrowheads="1"/>
          </p:cNvSpPr>
          <p:nvPr>
            <p:ph idx="1"/>
          </p:nvPr>
        </p:nvSpPr>
        <p:spPr>
          <a:xfrm>
            <a:off x="4953000" y="2133600"/>
            <a:ext cx="3905250" cy="4724400"/>
          </a:xfrm>
        </p:spPr>
        <p:txBody>
          <a:bodyPr>
            <a:normAutofit fontScale="55000" lnSpcReduction="20000"/>
          </a:bodyPr>
          <a:lstStyle/>
          <a:p>
            <a:pPr eaLnBrk="1" hangingPunct="1"/>
            <a:r>
              <a:rPr lang="en-US" sz="3600" b="1" dirty="0" smtClean="0">
                <a:latin typeface="Century Gothic"/>
                <a:cs typeface="Century Gothic"/>
              </a:rPr>
              <a:t>Shakespeare’s </a:t>
            </a:r>
            <a:r>
              <a:rPr lang="en-US" sz="3600" b="1" dirty="0">
                <a:latin typeface="Century Gothic"/>
                <a:cs typeface="Century Gothic"/>
              </a:rPr>
              <a:t>plays include comedies, histories—and tragedies such as </a:t>
            </a:r>
            <a:r>
              <a:rPr lang="en-US" sz="3600" b="1" u="sng" dirty="0">
                <a:latin typeface="Century Gothic"/>
                <a:cs typeface="Century Gothic"/>
              </a:rPr>
              <a:t>Romeo and Juliet</a:t>
            </a:r>
            <a:r>
              <a:rPr lang="en-US" sz="3600" b="1" dirty="0">
                <a:latin typeface="Century Gothic"/>
                <a:cs typeface="Century Gothic"/>
              </a:rPr>
              <a:t>.</a:t>
            </a:r>
          </a:p>
          <a:p>
            <a:pPr eaLnBrk="1" hangingPunct="1">
              <a:lnSpc>
                <a:spcPct val="110000"/>
              </a:lnSpc>
            </a:pPr>
            <a:r>
              <a:rPr lang="en-US" sz="3600" b="1" dirty="0">
                <a:solidFill>
                  <a:schemeClr val="tx1"/>
                </a:solidFill>
                <a:latin typeface="Century Gothic"/>
                <a:cs typeface="Century Gothic"/>
              </a:rPr>
              <a:t>Some of his other famous plays include </a:t>
            </a:r>
            <a:r>
              <a:rPr lang="en-US" sz="3600" b="1" u="sng" dirty="0">
                <a:solidFill>
                  <a:schemeClr val="tx1"/>
                </a:solidFill>
                <a:latin typeface="Century Gothic"/>
                <a:cs typeface="Century Gothic"/>
              </a:rPr>
              <a:t>Julius Caesar</a:t>
            </a:r>
            <a:r>
              <a:rPr lang="en-US" sz="3600" b="1" dirty="0">
                <a:solidFill>
                  <a:schemeClr val="tx1"/>
                </a:solidFill>
                <a:latin typeface="Century Gothic"/>
                <a:cs typeface="Century Gothic"/>
              </a:rPr>
              <a:t>, </a:t>
            </a:r>
            <a:r>
              <a:rPr lang="en-US" sz="3600" b="1" u="sng" dirty="0">
                <a:solidFill>
                  <a:schemeClr val="tx1"/>
                </a:solidFill>
                <a:latin typeface="Century Gothic"/>
                <a:cs typeface="Century Gothic"/>
              </a:rPr>
              <a:t>Hamlet</a:t>
            </a:r>
            <a:r>
              <a:rPr lang="en-US" sz="3600" b="1" dirty="0">
                <a:solidFill>
                  <a:schemeClr val="tx1"/>
                </a:solidFill>
                <a:latin typeface="Century Gothic"/>
                <a:cs typeface="Century Gothic"/>
              </a:rPr>
              <a:t>, </a:t>
            </a:r>
            <a:r>
              <a:rPr lang="en-US" sz="3600" b="1" u="sng" dirty="0">
                <a:solidFill>
                  <a:schemeClr val="tx1"/>
                </a:solidFill>
                <a:latin typeface="Century Gothic"/>
                <a:cs typeface="Century Gothic"/>
              </a:rPr>
              <a:t>Macbeth</a:t>
            </a:r>
            <a:r>
              <a:rPr lang="en-US" sz="3600" b="1" dirty="0">
                <a:solidFill>
                  <a:schemeClr val="tx1"/>
                </a:solidFill>
                <a:latin typeface="Century Gothic"/>
                <a:cs typeface="Century Gothic"/>
              </a:rPr>
              <a:t>, </a:t>
            </a:r>
            <a:r>
              <a:rPr lang="en-US" sz="3600" b="1" u="sng" dirty="0">
                <a:solidFill>
                  <a:schemeClr val="tx1"/>
                </a:solidFill>
                <a:latin typeface="Century Gothic"/>
                <a:cs typeface="Century Gothic"/>
              </a:rPr>
              <a:t>Othello</a:t>
            </a:r>
            <a:r>
              <a:rPr lang="en-US" sz="3600" b="1" dirty="0">
                <a:solidFill>
                  <a:schemeClr val="tx1"/>
                </a:solidFill>
                <a:latin typeface="Century Gothic"/>
                <a:cs typeface="Century Gothic"/>
              </a:rPr>
              <a:t>, and </a:t>
            </a:r>
            <a:r>
              <a:rPr lang="en-US" sz="3600" b="1" u="sng" dirty="0">
                <a:solidFill>
                  <a:schemeClr val="tx1"/>
                </a:solidFill>
                <a:latin typeface="Century Gothic"/>
                <a:cs typeface="Century Gothic"/>
              </a:rPr>
              <a:t>A Midsummer </a:t>
            </a:r>
            <a:r>
              <a:rPr lang="en-US" sz="3600" b="1" u="sng" dirty="0" smtClean="0">
                <a:solidFill>
                  <a:schemeClr val="tx1"/>
                </a:solidFill>
                <a:latin typeface="Century Gothic"/>
                <a:cs typeface="Century Gothic"/>
              </a:rPr>
              <a:t>Night’s </a:t>
            </a:r>
            <a:r>
              <a:rPr lang="en-US" sz="3600" b="1" u="sng" dirty="0">
                <a:solidFill>
                  <a:schemeClr val="tx1"/>
                </a:solidFill>
                <a:latin typeface="Century Gothic"/>
                <a:cs typeface="Century Gothic"/>
              </a:rPr>
              <a:t>Dream</a:t>
            </a:r>
            <a:r>
              <a:rPr lang="en-US" sz="3600" b="1" dirty="0">
                <a:solidFill>
                  <a:schemeClr val="tx1"/>
                </a:solidFill>
                <a:latin typeface="Century Gothic"/>
                <a:cs typeface="Century Gothic"/>
              </a:rPr>
              <a:t>.</a:t>
            </a:r>
          </a:p>
          <a:p>
            <a:pPr eaLnBrk="1" hangingPunct="1">
              <a:lnSpc>
                <a:spcPct val="90000"/>
              </a:lnSpc>
            </a:pPr>
            <a:r>
              <a:rPr lang="en-US" sz="3600" b="1" dirty="0">
                <a:latin typeface="Century Gothic"/>
                <a:cs typeface="Century Gothic"/>
              </a:rPr>
              <a:t>In addition, Shakespeare wrote love poems called </a:t>
            </a:r>
            <a:r>
              <a:rPr lang="en-US" sz="3600" b="1" dirty="0">
                <a:solidFill>
                  <a:srgbClr val="739900"/>
                </a:solidFill>
                <a:latin typeface="Century Gothic"/>
                <a:cs typeface="Century Gothic"/>
              </a:rPr>
              <a:t>sonnets</a:t>
            </a:r>
            <a:r>
              <a:rPr lang="en-US" sz="3600" b="1" dirty="0">
                <a:latin typeface="Century Gothic"/>
                <a:cs typeface="Century Gothic"/>
              </a:rPr>
              <a:t>.</a:t>
            </a:r>
          </a:p>
        </p:txBody>
      </p:sp>
      <p:pic>
        <p:nvPicPr>
          <p:cNvPr id="2" name="Picture 1" descr="tumblr_mk49xtYkZo1ranftxo1_500.jpg"/>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57200" y="2590800"/>
            <a:ext cx="4361127" cy="28260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umblr,art,bw,couple,drawing,kiss-4b57e6851724bd45e61f925d2488dc63_h.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5" y="2057400"/>
            <a:ext cx="3996328" cy="3996328"/>
          </a:xfrm>
          <a:prstGeom prst="rect">
            <a:avLst/>
          </a:prstGeom>
        </p:spPr>
      </p:pic>
      <p:sp>
        <p:nvSpPr>
          <p:cNvPr id="2" name="Title 1"/>
          <p:cNvSpPr>
            <a:spLocks noGrp="1"/>
          </p:cNvSpPr>
          <p:nvPr>
            <p:ph type="title"/>
          </p:nvPr>
        </p:nvSpPr>
        <p:spPr/>
        <p:txBody>
          <a:bodyPr/>
          <a:lstStyle/>
          <a:p>
            <a:r>
              <a:rPr lang="en-US" b="1" dirty="0" smtClean="0"/>
              <a:t>TYPES OF PLAYS</a:t>
            </a:r>
            <a:endParaRPr lang="en-US" b="1" dirty="0"/>
          </a:p>
        </p:txBody>
      </p:sp>
      <p:sp>
        <p:nvSpPr>
          <p:cNvPr id="3" name="Content Placeholder 2"/>
          <p:cNvSpPr>
            <a:spLocks noGrp="1"/>
          </p:cNvSpPr>
          <p:nvPr>
            <p:ph idx="1"/>
          </p:nvPr>
        </p:nvSpPr>
        <p:spPr>
          <a:xfrm>
            <a:off x="3657600" y="2133600"/>
            <a:ext cx="5200650" cy="3992563"/>
          </a:xfrm>
        </p:spPr>
        <p:txBody>
          <a:bodyPr>
            <a:normAutofit/>
          </a:bodyPr>
          <a:lstStyle/>
          <a:p>
            <a:r>
              <a:rPr lang="en-US" sz="6600" b="1" dirty="0" smtClean="0">
                <a:latin typeface="Century Gothic"/>
                <a:cs typeface="Century Gothic"/>
              </a:rPr>
              <a:t>Tragedies</a:t>
            </a:r>
          </a:p>
          <a:p>
            <a:r>
              <a:rPr lang="en-US" sz="6600" b="1" dirty="0" smtClean="0">
                <a:latin typeface="Century Gothic"/>
                <a:cs typeface="Century Gothic"/>
              </a:rPr>
              <a:t>Comedies</a:t>
            </a:r>
          </a:p>
          <a:p>
            <a:r>
              <a:rPr lang="en-US" sz="6600" b="1" dirty="0" smtClean="0">
                <a:latin typeface="Century Gothic"/>
                <a:cs typeface="Century Gothic"/>
              </a:rPr>
              <a:t>Histories</a:t>
            </a:r>
            <a:endParaRPr lang="en-US" sz="6600" b="1" dirty="0">
              <a:latin typeface="Century Gothic"/>
              <a:cs typeface="Century Gothic"/>
            </a:endParaRPr>
          </a:p>
        </p:txBody>
      </p:sp>
    </p:spTree>
    <p:extLst>
      <p:ext uri="{BB962C8B-B14F-4D97-AF65-F5344CB8AC3E}">
        <p14:creationId xmlns:p14="http://schemas.microsoft.com/office/powerpoint/2010/main" val="2775325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79393104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3" y="1981200"/>
            <a:ext cx="3090672" cy="4114800"/>
          </a:xfrm>
          <a:prstGeom prst="rect">
            <a:avLst/>
          </a:prstGeom>
        </p:spPr>
      </p:pic>
      <p:sp>
        <p:nvSpPr>
          <p:cNvPr id="8194" name="Rectangle 2"/>
          <p:cNvSpPr>
            <a:spLocks noGrp="1" noChangeArrowheads="1"/>
          </p:cNvSpPr>
          <p:nvPr>
            <p:ph type="title"/>
          </p:nvPr>
        </p:nvSpPr>
        <p:spPr/>
        <p:txBody>
          <a:bodyPr>
            <a:normAutofit/>
          </a:bodyPr>
          <a:lstStyle/>
          <a:p>
            <a:pPr eaLnBrk="1" hangingPunct="1"/>
            <a:r>
              <a:rPr lang="en-US" sz="5400" b="1" dirty="0">
                <a:cs typeface="Arial Rounded MT Bold"/>
              </a:rPr>
              <a:t>Theater</a:t>
            </a:r>
          </a:p>
        </p:txBody>
      </p:sp>
      <p:sp>
        <p:nvSpPr>
          <p:cNvPr id="8195" name="Rectangle 3"/>
          <p:cNvSpPr>
            <a:spLocks noGrp="1" noChangeArrowheads="1"/>
          </p:cNvSpPr>
          <p:nvPr>
            <p:ph idx="1"/>
          </p:nvPr>
        </p:nvSpPr>
        <p:spPr>
          <a:xfrm>
            <a:off x="2895600" y="2133600"/>
            <a:ext cx="5962650" cy="3992563"/>
          </a:xfrm>
        </p:spPr>
        <p:txBody>
          <a:bodyPr>
            <a:normAutofit fontScale="77500" lnSpcReduction="20000"/>
          </a:bodyPr>
          <a:lstStyle/>
          <a:p>
            <a:pPr eaLnBrk="1" hangingPunct="1"/>
            <a:r>
              <a:rPr lang="en-US" sz="4000" b="1" dirty="0">
                <a:latin typeface="Century Gothic"/>
                <a:cs typeface="Century Gothic"/>
              </a:rPr>
              <a:t>The theater in </a:t>
            </a:r>
            <a:r>
              <a:rPr lang="en-US" sz="4000" b="1" dirty="0" smtClean="0">
                <a:latin typeface="Century Gothic"/>
                <a:cs typeface="Century Gothic"/>
              </a:rPr>
              <a:t>Shakespeare’s </a:t>
            </a:r>
            <a:r>
              <a:rPr lang="en-US" sz="4000" b="1" dirty="0">
                <a:latin typeface="Century Gothic"/>
                <a:cs typeface="Century Gothic"/>
              </a:rPr>
              <a:t>day was tremendously different from what we see today.</a:t>
            </a:r>
          </a:p>
          <a:p>
            <a:pPr eaLnBrk="1" hangingPunct="1"/>
            <a:r>
              <a:rPr lang="en-US" sz="4000" b="1" dirty="0">
                <a:latin typeface="Century Gothic"/>
                <a:cs typeface="Century Gothic"/>
              </a:rPr>
              <a:t>Being an actor was not a highly regarded profession; actors were looked down upon in society.</a:t>
            </a:r>
          </a:p>
          <a:p>
            <a:pPr marL="0" indent="0" eaLnBrk="1" hangingPunct="1">
              <a:buNone/>
            </a:pPr>
            <a:endParaRPr lang="en-US" sz="4000" dirty="0">
              <a:latin typeface="High Tower Text"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270</TotalTime>
  <Words>1181</Words>
  <Application>Microsoft Macintosh PowerPoint</Application>
  <PresentationFormat>On-screen Show (4:3)</PresentationFormat>
  <Paragraphs>117</Paragraphs>
  <Slides>30</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Tahoma</vt:lpstr>
      <vt:lpstr>Arial</vt:lpstr>
      <vt:lpstr>Wingdings</vt:lpstr>
      <vt:lpstr>Matura MT Script Capitals</vt:lpstr>
      <vt:lpstr>High Tower Text</vt:lpstr>
      <vt:lpstr>Book Antiqua</vt:lpstr>
      <vt:lpstr>Bauhaus 93</vt:lpstr>
      <vt:lpstr>Copperplate Gothic Bold</vt:lpstr>
      <vt:lpstr>Allegro BT</vt:lpstr>
      <vt:lpstr>BankGothic Md BT</vt:lpstr>
      <vt:lpstr>Bernard MT Condensed</vt:lpstr>
      <vt:lpstr>English111 Vivace BT</vt:lpstr>
      <vt:lpstr>Spectrum</vt:lpstr>
      <vt:lpstr>PowerPoint Presentation</vt:lpstr>
      <vt:lpstr>The Preface…</vt:lpstr>
      <vt:lpstr>William Shakespeare</vt:lpstr>
      <vt:lpstr>Shakespeare Family Tree</vt:lpstr>
      <vt:lpstr>Edward de Vere</vt:lpstr>
      <vt:lpstr>The Timeframe: Elizabethan England</vt:lpstr>
      <vt:lpstr>The Plays</vt:lpstr>
      <vt:lpstr>TYPES OF PLAYS</vt:lpstr>
      <vt:lpstr>Theater</vt:lpstr>
      <vt:lpstr>The Globe</vt:lpstr>
      <vt:lpstr>The reconstructed stage of the Globe</vt:lpstr>
      <vt:lpstr>Actors and Actresses</vt:lpstr>
      <vt:lpstr>Context</vt:lpstr>
      <vt:lpstr>The Four Humors</vt:lpstr>
      <vt:lpstr>Marriage</vt:lpstr>
      <vt:lpstr>Tragedy</vt:lpstr>
      <vt:lpstr>Why we read…</vt:lpstr>
      <vt:lpstr>Keep in Mind:</vt:lpstr>
      <vt:lpstr>Reading the Play</vt:lpstr>
      <vt:lpstr>The Setting</vt:lpstr>
      <vt:lpstr>              So Who Is Who Here?</vt:lpstr>
      <vt:lpstr>The Montagues</vt:lpstr>
      <vt:lpstr>The Capulets</vt:lpstr>
      <vt:lpstr>The Peacemakers:</vt:lpstr>
      <vt:lpstr>And finally…</vt:lpstr>
      <vt:lpstr>Perspective Write: The True Love Story</vt:lpstr>
      <vt:lpstr>Perspective Write: Technology</vt:lpstr>
      <vt:lpstr>Perspective Write: Flawed Interpretations</vt:lpstr>
      <vt:lpstr>Perspective Write: Ambiguity</vt:lpstr>
      <vt:lpstr>Perspective Writing: References </vt:lpstr>
    </vt:vector>
  </TitlesOfParts>
  <Company>CUSD 200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Romeo and Juliet</dc:title>
  <dc:creator>CUSD 200</dc:creator>
  <cp:lastModifiedBy>Kaylie Fougerousse</cp:lastModifiedBy>
  <cp:revision>18</cp:revision>
  <dcterms:created xsi:type="dcterms:W3CDTF">2006-02-16T17:44:06Z</dcterms:created>
  <dcterms:modified xsi:type="dcterms:W3CDTF">2015-12-31T05:33:15Z</dcterms:modified>
</cp:coreProperties>
</file>