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78" r:id="rId25"/>
    <p:sldId id="279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2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1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863F-AF64-B743-B040-D8632357A11A}" type="datetimeFigureOut">
              <a:rPr lang="en-US" smtClean="0"/>
              <a:t>8/22/15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318F-34FB-3243-8271-B940C08B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Pluralism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Worldly &amp; Culturally Influenced</a:t>
            </a:r>
          </a:p>
          <a:p>
            <a:r>
              <a:rPr lang="en-US" dirty="0" smtClean="0"/>
              <a:t>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" y="676565"/>
            <a:ext cx="8802594" cy="52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lotte_Perkins_Gilman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93" y="564288"/>
            <a:ext cx="5079758" cy="58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4583892486.cac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38"/>
            <a:ext cx="9144000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80" y="138313"/>
            <a:ext cx="5187240" cy="66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odizka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2" y="681549"/>
            <a:ext cx="7097745" cy="56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_Laurence_Dunbar_circa_18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36" y="234861"/>
            <a:ext cx="5588680" cy="64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9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nneg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8" y="712875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ston_hughes_020111-thumb-640xauto-2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9" y="937356"/>
            <a:ext cx="8128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9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ily_Dickinson_daguerreoty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07" y="278320"/>
            <a:ext cx="4975379" cy="61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byatt.xlar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9" y="1262591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mamandanew-colour-lst0362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7" y="226136"/>
            <a:ext cx="7848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97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o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76" y="313844"/>
            <a:ext cx="4704495" cy="60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4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Shakespeare_16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68" y="556641"/>
            <a:ext cx="4367643" cy="5831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5970" y="5270701"/>
            <a:ext cx="78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British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9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28connors-bruce-weigl--lccc-poet--pulitzer-finali-14672475jpg-986f32ba8c6878c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2" y="549461"/>
            <a:ext cx="8263306" cy="58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9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yeats_2853411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9" y="1034627"/>
            <a:ext cx="7428277" cy="46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8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shop-Elizabeth-c-Alice-Helen-Methfessel-courtesy-of-Frank-Bid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71" y="161759"/>
            <a:ext cx="5178837" cy="64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5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-wilbur-4-siz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93" y="109030"/>
            <a:ext cx="5495084" cy="660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6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aqhi4QtRQ1r2do41_1348287773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305861"/>
            <a:ext cx="6088751" cy="60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67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den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0" y="574438"/>
            <a:ext cx="8472063" cy="53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4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image-ex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12" y="260926"/>
            <a:ext cx="4938852" cy="621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8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el-7543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91019_shermanalexie_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5" y="482350"/>
            <a:ext cx="825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FOSTERWALLACE-WHITNEY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6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6539479_65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2" y="585533"/>
            <a:ext cx="7566179" cy="56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cc0132fde9250a6c41170f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1" y="277169"/>
            <a:ext cx="78486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5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e Wiesel NYC 3.9.07 0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72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pahonso_luc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83" y="208783"/>
            <a:ext cx="6506002" cy="65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</Words>
  <Application>Microsoft Macintosh PowerPoint</Application>
  <PresentationFormat>On-screen Show (4:3)</PresentationFormat>
  <Paragraphs>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Pluralism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Kaylie Fougerousse</dc:creator>
  <cp:lastModifiedBy>Kaylie Fougerousse</cp:lastModifiedBy>
  <cp:revision>4</cp:revision>
  <dcterms:created xsi:type="dcterms:W3CDTF">2015-06-01T04:22:40Z</dcterms:created>
  <dcterms:modified xsi:type="dcterms:W3CDTF">2015-08-22T22:10:33Z</dcterms:modified>
</cp:coreProperties>
</file>