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2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4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6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4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7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2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5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5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5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4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2569F-136E-D84E-8465-63B272681874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C90B-EF84-3143-B717-467BAAB01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9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52" y="181412"/>
            <a:ext cx="9058148" cy="2084369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Narrative Writing 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29548"/>
            <a:ext cx="6400800" cy="1752600"/>
          </a:xfrm>
        </p:spPr>
        <p:txBody>
          <a:bodyPr/>
          <a:lstStyle/>
          <a:p>
            <a:r>
              <a:rPr lang="en-US" b="1" dirty="0" smtClean="0"/>
              <a:t>Expectations with a Pinch of Advice</a:t>
            </a:r>
            <a:endParaRPr lang="en-US" b="1" dirty="0"/>
          </a:p>
        </p:txBody>
      </p:sp>
      <p:pic>
        <p:nvPicPr>
          <p:cNvPr id="4" name="Picture 3" descr="shut-u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726" y="2800286"/>
            <a:ext cx="5131655" cy="34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31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Grades…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A-</a:t>
            </a:r>
            <a:r>
              <a:rPr lang="en-US" b="1" dirty="0" err="1" smtClean="0"/>
              <a:t>ish</a:t>
            </a:r>
            <a:r>
              <a:rPr lang="en-US" b="1" dirty="0" smtClean="0"/>
              <a:t> Paper: Goes above and beyond set expectations. Is the epitome of exemplary work. Please become an author.</a:t>
            </a:r>
          </a:p>
          <a:p>
            <a:r>
              <a:rPr lang="en-US" b="1" dirty="0" smtClean="0"/>
              <a:t>B-</a:t>
            </a:r>
            <a:r>
              <a:rPr lang="en-US" b="1" dirty="0" err="1" smtClean="0"/>
              <a:t>ish</a:t>
            </a:r>
            <a:r>
              <a:rPr lang="en-US" b="1" dirty="0" smtClean="0"/>
              <a:t> Paper: Above average. Exceeds minimum expectations. Good work!</a:t>
            </a:r>
          </a:p>
          <a:p>
            <a:r>
              <a:rPr lang="en-US" b="1" dirty="0" smtClean="0"/>
              <a:t>C-</a:t>
            </a:r>
            <a:r>
              <a:rPr lang="en-US" b="1" dirty="0" err="1" smtClean="0"/>
              <a:t>ish</a:t>
            </a:r>
            <a:r>
              <a:rPr lang="en-US" b="1" dirty="0" smtClean="0"/>
              <a:t> Paper: Meets minimum expectations. </a:t>
            </a:r>
          </a:p>
          <a:p>
            <a:r>
              <a:rPr lang="en-US" b="1" dirty="0" smtClean="0"/>
              <a:t>Dish Paper: Does not meet expectations or minimum requirements. </a:t>
            </a:r>
          </a:p>
          <a:p>
            <a:r>
              <a:rPr lang="en-US" b="1" dirty="0" smtClean="0"/>
              <a:t>F Paper: …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577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 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 the end, you should have:</a:t>
            </a:r>
          </a:p>
          <a:p>
            <a:r>
              <a:rPr lang="en-US" b="1" dirty="0" smtClean="0"/>
              <a:t>Pre-Writing Activity (graphic organizer, starter paragraph, or drawing w/ explanation).</a:t>
            </a:r>
          </a:p>
          <a:p>
            <a:r>
              <a:rPr lang="en-US" b="1" dirty="0" smtClean="0"/>
              <a:t>Final Draft: Your beautiful personal narrative.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592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Assignment Expectations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9485"/>
          </a:xfrm>
        </p:spPr>
        <p:txBody>
          <a:bodyPr/>
          <a:lstStyle/>
          <a:p>
            <a:r>
              <a:rPr lang="en-US" b="1" dirty="0" smtClean="0"/>
              <a:t>We are writing a PERSONAL NARRATIVE… not a memoir. Know the difference. Write about one focusing event or memory.</a:t>
            </a:r>
          </a:p>
          <a:p>
            <a:r>
              <a:rPr lang="en-US" b="1" dirty="0" smtClean="0"/>
              <a:t>Length: </a:t>
            </a:r>
            <a:r>
              <a:rPr lang="en-US" b="1" dirty="0" smtClean="0"/>
              <a:t>2 to </a:t>
            </a:r>
            <a:r>
              <a:rPr lang="en-US" b="1" dirty="0" smtClean="0"/>
              <a:t>5 pages </a:t>
            </a:r>
          </a:p>
          <a:p>
            <a:r>
              <a:rPr lang="en-US" b="1" dirty="0" smtClean="0"/>
              <a:t>(Word Count: </a:t>
            </a:r>
            <a:r>
              <a:rPr lang="en-US" b="1" dirty="0" smtClean="0"/>
              <a:t>500 to </a:t>
            </a:r>
            <a:r>
              <a:rPr lang="en-US" b="1" dirty="0" smtClean="0"/>
              <a:t>1250 words)</a:t>
            </a:r>
          </a:p>
          <a:p>
            <a:r>
              <a:rPr lang="en-US" b="1" dirty="0" smtClean="0"/>
              <a:t>Font: 12-pt. Times New Roman</a:t>
            </a:r>
          </a:p>
          <a:p>
            <a:r>
              <a:rPr lang="en-US" b="1" dirty="0" smtClean="0"/>
              <a:t>Margins: 1-inch</a:t>
            </a:r>
          </a:p>
          <a:p>
            <a:r>
              <a:rPr lang="en-US" b="1" dirty="0" smtClean="0"/>
              <a:t>Double Spaced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408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MLA Heading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do NOT need a cover page.</a:t>
            </a:r>
          </a:p>
          <a:p>
            <a:r>
              <a:rPr lang="en-US" b="1" dirty="0" smtClean="0"/>
              <a:t>However, you NEED (in the upper left hand corner):</a:t>
            </a:r>
          </a:p>
          <a:p>
            <a:pPr marL="0" indent="0" algn="ctr">
              <a:buNone/>
            </a:pPr>
            <a:r>
              <a:rPr lang="en-US" b="1" dirty="0" smtClean="0"/>
              <a:t>Your Name</a:t>
            </a:r>
          </a:p>
          <a:p>
            <a:pPr marL="0" indent="0" algn="ctr">
              <a:buNone/>
            </a:pPr>
            <a:r>
              <a:rPr lang="en-US" b="1" dirty="0" smtClean="0"/>
              <a:t>Ms. Fougerousse</a:t>
            </a:r>
          </a:p>
          <a:p>
            <a:pPr marL="0" indent="0" algn="ctr">
              <a:buNone/>
            </a:pPr>
            <a:r>
              <a:rPr lang="en-US" b="1" dirty="0" smtClean="0"/>
              <a:t>English 10H Narrative</a:t>
            </a:r>
          </a:p>
          <a:p>
            <a:pPr marL="0" indent="0" algn="ctr">
              <a:buNone/>
            </a:pPr>
            <a:r>
              <a:rPr lang="en-US" b="1" dirty="0" smtClean="0"/>
              <a:t>23 September 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199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MLA Heading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5922" cy="4525963"/>
          </a:xfrm>
        </p:spPr>
        <p:txBody>
          <a:bodyPr/>
          <a:lstStyle/>
          <a:p>
            <a:r>
              <a:rPr lang="en-US" b="1" dirty="0" smtClean="0"/>
              <a:t>In the header, you need your last name and the page number. </a:t>
            </a:r>
          </a:p>
          <a:p>
            <a:r>
              <a:rPr lang="en-US" b="1" dirty="0" smtClean="0"/>
              <a:t>Your title should be in Times New Roman, 12-pt. font</a:t>
            </a:r>
            <a:endParaRPr lang="en-US" b="1" dirty="0"/>
          </a:p>
        </p:txBody>
      </p:sp>
      <p:pic>
        <p:nvPicPr>
          <p:cNvPr id="4" name="Picture 3" descr="MLASty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947" y="1600200"/>
            <a:ext cx="4761672" cy="439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4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Expectations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Introduction includes a hook, utilized to grab the audience’s attention (anecdote/analogy/rhetorical question/statistic/proven fact).</a:t>
            </a:r>
          </a:p>
          <a:p>
            <a:r>
              <a:rPr lang="en-US" b="1" dirty="0" smtClean="0"/>
              <a:t>Introduction includes a thesis statement with a bigger idea or theme that makes the personal experience versatile and universally relatable.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235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Hook Options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Anecdote or Analogy (a.k.a. short story or a comparison that perpetuates the theme of your personal narrative)</a:t>
            </a:r>
          </a:p>
          <a:p>
            <a:r>
              <a:rPr lang="en-US" b="1" dirty="0" smtClean="0"/>
              <a:t>Statistic or proven fact</a:t>
            </a:r>
          </a:p>
          <a:p>
            <a:r>
              <a:rPr lang="en-US" b="1" dirty="0" smtClean="0"/>
              <a:t>Rhetorical Question (question that doesn’t need to be answered, but is utilized to get you thinking about the theme inherent in the personal narrative)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293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Expectations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Body paragraphs display the five elements of the plot diagram. The narrative has a clear exposition (beginning), rising action, climax, falling action, and resolution (end).</a:t>
            </a:r>
          </a:p>
          <a:p>
            <a:r>
              <a:rPr lang="en-US" b="1" dirty="0" smtClean="0"/>
              <a:t>The conclusion is reflective. It restates the thesis in a new way. It ties together the experience or memory.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254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Thesis Starters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This story exemplifies… </a:t>
            </a:r>
          </a:p>
          <a:p>
            <a:r>
              <a:rPr lang="en-US" b="1" dirty="0" smtClean="0"/>
              <a:t>It was this moment that taught me…</a:t>
            </a:r>
          </a:p>
          <a:p>
            <a:r>
              <a:rPr lang="en-US" b="1" dirty="0" smtClean="0"/>
              <a:t>Due to this, … </a:t>
            </a:r>
          </a:p>
          <a:p>
            <a:endParaRPr lang="en-US" b="1" dirty="0"/>
          </a:p>
          <a:p>
            <a:r>
              <a:rPr lang="en-US" b="1" dirty="0" smtClean="0"/>
              <a:t>My Thesis: </a:t>
            </a:r>
            <a:r>
              <a:rPr lang="en-US" dirty="0"/>
              <a:t>This is a story that reveals regret and, in simple ink on paper, strives to compensate for wasted time and immaturity that lies in the stones, constellations, and weather patterns of my life. </a:t>
            </a:r>
          </a:p>
          <a:p>
            <a:r>
              <a:rPr lang="en-US" dirty="0" smtClean="0">
                <a:sym typeface="Wingdings"/>
              </a:rPr>
              <a:t>OR…</a:t>
            </a:r>
            <a:r>
              <a:rPr lang="en-US" dirty="0" smtClean="0"/>
              <a:t> </a:t>
            </a:r>
            <a:r>
              <a:rPr lang="en-US" dirty="0"/>
              <a:t>This is for the regret that taught me to pay attention to those people who catch you in moments of </a:t>
            </a:r>
            <a:r>
              <a:rPr lang="en-US" dirty="0" smtClean="0"/>
              <a:t>immaturity; </a:t>
            </a:r>
            <a:r>
              <a:rPr lang="en-US" dirty="0"/>
              <a:t>for they will write in the stones, remain in the constellations, and revisit in the weather patterns of life.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401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 Need to Write More…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Consider the following:</a:t>
            </a:r>
          </a:p>
          <a:p>
            <a:r>
              <a:rPr lang="en-US" b="1" dirty="0" smtClean="0"/>
              <a:t>Character Development (personality, appearance, etc.)</a:t>
            </a:r>
          </a:p>
          <a:p>
            <a:r>
              <a:rPr lang="en-US" b="1" dirty="0" smtClean="0"/>
              <a:t>Include more detail (integrate sensory details). Elaborate on the setting. </a:t>
            </a:r>
          </a:p>
          <a:p>
            <a:r>
              <a:rPr lang="en-US" b="1" dirty="0" smtClean="0"/>
              <a:t>Add dialogue to enhance the story.</a:t>
            </a:r>
          </a:p>
          <a:p>
            <a:r>
              <a:rPr lang="en-US" b="1" dirty="0" smtClean="0"/>
              <a:t>Elaborate anywhere that you can ask the question “why?” </a:t>
            </a:r>
          </a:p>
          <a:p>
            <a:r>
              <a:rPr lang="en-US" b="1" dirty="0" smtClean="0"/>
              <a:t>Find a quote that you can reference throughout the story and create a cohesive feeling in your writing.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842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566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Narrative Writing </vt:lpstr>
      <vt:lpstr>Assignment Expectations</vt:lpstr>
      <vt:lpstr>MLA Heading</vt:lpstr>
      <vt:lpstr>MLA Heading</vt:lpstr>
      <vt:lpstr>Expectations</vt:lpstr>
      <vt:lpstr>Hook Options</vt:lpstr>
      <vt:lpstr>Expectations</vt:lpstr>
      <vt:lpstr>Thesis Starters</vt:lpstr>
      <vt:lpstr>I Need to Write More…</vt:lpstr>
      <vt:lpstr>Grades… </vt:lpstr>
      <vt:lpstr>Les Questions?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Writing </dc:title>
  <dc:creator>Kaylie Fougerousse</dc:creator>
  <cp:lastModifiedBy>Kaylie Fougerousse</cp:lastModifiedBy>
  <cp:revision>6</cp:revision>
  <dcterms:created xsi:type="dcterms:W3CDTF">2015-08-23T03:34:10Z</dcterms:created>
  <dcterms:modified xsi:type="dcterms:W3CDTF">2016-09-18T22:16:15Z</dcterms:modified>
</cp:coreProperties>
</file>