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7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E702-3F01-8E4F-BD16-32D0638DB8F9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738-DB4C-2544-A181-CDA8C068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104" y="5973619"/>
            <a:ext cx="6400800" cy="1064640"/>
          </a:xfrm>
        </p:spPr>
        <p:txBody>
          <a:bodyPr/>
          <a:lstStyle/>
          <a:p>
            <a:r>
              <a:rPr lang="en-US" dirty="0" smtClean="0"/>
              <a:t>Back Stage </a:t>
            </a:r>
            <a:endParaRPr lang="en-US" dirty="0"/>
          </a:p>
        </p:txBody>
      </p:sp>
      <p:pic>
        <p:nvPicPr>
          <p:cNvPr id="4" name="Picture 3" descr="899f20e0a3cfc31728a05878521254d0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6" y="0"/>
            <a:ext cx="82638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75" y="1938239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u="sng" dirty="0" smtClean="0"/>
              <a:t>Life of Pi</a:t>
            </a:r>
            <a:endParaRPr lang="en-US" sz="8800" b="1" u="sng" dirty="0"/>
          </a:p>
        </p:txBody>
      </p:sp>
    </p:spTree>
    <p:extLst>
      <p:ext uri="{BB962C8B-B14F-4D97-AF65-F5344CB8AC3E}">
        <p14:creationId xmlns:p14="http://schemas.microsoft.com/office/powerpoint/2010/main" val="332118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Survival of the Fittest</a:t>
            </a:r>
            <a:endParaRPr lang="en-US" sz="6000" b="1" dirty="0"/>
          </a:p>
        </p:txBody>
      </p:sp>
      <p:pic>
        <p:nvPicPr>
          <p:cNvPr id="4" name="Picture 3" descr="DarwinQu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9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Survival of the Fittest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“Normally the big cats were not given food one day a week to stimulate conditions in the wild. We found out later that Father had ordered that </a:t>
            </a:r>
            <a:r>
              <a:rPr lang="en-US" dirty="0" err="1" smtClean="0"/>
              <a:t>Mahishna</a:t>
            </a:r>
            <a:r>
              <a:rPr lang="en-US" dirty="0" smtClean="0"/>
              <a:t> not be fed for three days” (Martel 45). </a:t>
            </a:r>
          </a:p>
          <a:p>
            <a:r>
              <a:rPr lang="en-US" dirty="0" smtClean="0"/>
              <a:t>But on the boat, what is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Survival of the Fittest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736"/>
            <a:ext cx="8229600" cy="4195427"/>
          </a:xfrm>
        </p:spPr>
        <p:txBody>
          <a:bodyPr/>
          <a:lstStyle/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Sharks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Tiger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Hyena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Human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Orangutan 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Zebra</a:t>
            </a:r>
            <a:endParaRPr lang="en-US" dirty="0"/>
          </a:p>
        </p:txBody>
      </p:sp>
      <p:pic>
        <p:nvPicPr>
          <p:cNvPr id="4" name="Picture 3" descr="1069841_orig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1" y="2026838"/>
            <a:ext cx="5486400" cy="3721100"/>
          </a:xfrm>
          <a:prstGeom prst="rect">
            <a:avLst/>
          </a:prstGeom>
        </p:spPr>
      </p:pic>
      <p:pic>
        <p:nvPicPr>
          <p:cNvPr id="5" name="Picture 4" descr="title3t432x29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26838"/>
            <a:ext cx="5486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Defying Theory</a:t>
            </a:r>
            <a:endParaRPr lang="en-US" sz="6000" b="1" dirty="0"/>
          </a:p>
        </p:txBody>
      </p:sp>
      <p:pic>
        <p:nvPicPr>
          <p:cNvPr id="4" name="Content Placeholder 3" descr="PathtoAltruism0104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281356"/>
            <a:ext cx="185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 to page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5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Inherent Altruism </a:t>
            </a:r>
            <a:endParaRPr lang="en-US" sz="6000" b="1" dirty="0"/>
          </a:p>
        </p:txBody>
      </p:sp>
      <p:pic>
        <p:nvPicPr>
          <p:cNvPr id="4" name="Content Placeholder 3" descr="altr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099312" y="1664989"/>
            <a:ext cx="4695513" cy="2582351"/>
          </a:xfrm>
        </p:spPr>
      </p:pic>
      <p:sp>
        <p:nvSpPr>
          <p:cNvPr id="7" name="TextBox 6"/>
          <p:cNvSpPr txBox="1"/>
          <p:nvPr/>
        </p:nvSpPr>
        <p:spPr>
          <a:xfrm>
            <a:off x="1503212" y="4878642"/>
            <a:ext cx="581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we read, I want you to look for two instances of altruism.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1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2808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dirty="0" smtClean="0"/>
              <a:t>Power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2535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Mediums for Power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234" y="4250211"/>
            <a:ext cx="4104271" cy="234539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Physical Appearance</a:t>
            </a:r>
          </a:p>
          <a:p>
            <a:r>
              <a:rPr lang="en-US" dirty="0" smtClean="0"/>
              <a:t>Biological Predispositions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Inheritance/tradition</a:t>
            </a:r>
          </a:p>
          <a:p>
            <a:r>
              <a:rPr lang="en-US" dirty="0" smtClean="0"/>
              <a:t>Social Positions of Authority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4" name="Picture 3" descr="broker-darwin_jump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3" y="1174571"/>
            <a:ext cx="7282803" cy="25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Traces from </a:t>
            </a:r>
            <a:br>
              <a:rPr lang="en-US" sz="6000" b="1" dirty="0" smtClean="0"/>
            </a:br>
            <a:r>
              <a:rPr lang="en-US" sz="6000" b="1" dirty="0" smtClean="0"/>
              <a:t>British Literature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749" y="1878903"/>
            <a:ext cx="6881082" cy="312286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Natural Elements </a:t>
            </a:r>
          </a:p>
          <a:p>
            <a:pPr algn="ctr"/>
            <a:r>
              <a:rPr lang="en-US" dirty="0" smtClean="0"/>
              <a:t>The Distinction of Social Ranking</a:t>
            </a:r>
          </a:p>
          <a:p>
            <a:pPr algn="ctr"/>
            <a:r>
              <a:rPr lang="en-US" dirty="0" smtClean="0"/>
              <a:t>Great Chain of Being Philosophy</a:t>
            </a:r>
          </a:p>
          <a:p>
            <a:pPr algn="ctr"/>
            <a:r>
              <a:rPr lang="en-US" dirty="0" smtClean="0"/>
              <a:t>The Concept of the Tripartite Soul (Plato)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3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Natural Elements</a:t>
            </a:r>
            <a:endParaRPr lang="en-US" sz="6000" b="1" dirty="0"/>
          </a:p>
        </p:txBody>
      </p:sp>
      <p:pic>
        <p:nvPicPr>
          <p:cNvPr id="5" name="Picture 4" descr="Etnatao-4-ele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47" y="1518601"/>
            <a:ext cx="5662142" cy="46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</a:p>
          <a:p>
            <a:r>
              <a:rPr lang="en-US" dirty="0" smtClean="0"/>
              <a:t>Social Class Pyramid </a:t>
            </a:r>
          </a:p>
          <a:p>
            <a:r>
              <a:rPr lang="en-US" dirty="0" smtClean="0"/>
              <a:t>Great Chain of Being</a:t>
            </a:r>
            <a:endParaRPr lang="en-US" dirty="0"/>
          </a:p>
        </p:txBody>
      </p:sp>
      <p:pic>
        <p:nvPicPr>
          <p:cNvPr id="5" name="Picture 4" descr="1385091515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" y="3703487"/>
            <a:ext cx="4937274" cy="2895354"/>
          </a:xfrm>
          <a:prstGeom prst="rect">
            <a:avLst/>
          </a:prstGeom>
        </p:spPr>
      </p:pic>
      <p:pic>
        <p:nvPicPr>
          <p:cNvPr id="6" name="Picture 5" descr="the-caste-system-of-ancient-india-4-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89" y="3999512"/>
            <a:ext cx="3453123" cy="2599329"/>
          </a:xfrm>
          <a:prstGeom prst="rect">
            <a:avLst/>
          </a:prstGeom>
        </p:spPr>
      </p:pic>
      <p:pic>
        <p:nvPicPr>
          <p:cNvPr id="7" name="Picture 6" descr="socialclasspyramid-110411140007-phpapp01-thumbnail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21" y="1124853"/>
            <a:ext cx="3438179" cy="2578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Social Ranking: Order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436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that humans are superior, because they have advanced souls. </a:t>
            </a:r>
          </a:p>
          <a:p>
            <a:pPr marL="400050" lvl="1" indent="0">
              <a:buNone/>
            </a:pPr>
            <a:r>
              <a:rPr lang="en-US" dirty="0" smtClean="0">
                <a:sym typeface="Wingdings"/>
              </a:rPr>
              <a:t> Mineral Soul (gives ability to reproduce)</a:t>
            </a:r>
          </a:p>
          <a:p>
            <a:pPr marL="400050" lvl="1" indent="0">
              <a:buNone/>
            </a:pPr>
            <a:r>
              <a:rPr lang="en-US" dirty="0" smtClean="0">
                <a:sym typeface="Wingdings"/>
              </a:rPr>
              <a:t> Animalistic Soul (gives ability to experience emotion and passion)</a:t>
            </a:r>
          </a:p>
          <a:p>
            <a:pPr marL="400050" lvl="1" indent="0">
              <a:buNone/>
            </a:pPr>
            <a:r>
              <a:rPr lang="en-US" dirty="0" smtClean="0">
                <a:sym typeface="Wingdings"/>
              </a:rPr>
              <a:t> Human Soul (gives ability to reason and maintain a moral and ethical life)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Tripartite Soul</a:t>
            </a:r>
            <a:endParaRPr lang="en-US" sz="6000" b="1" dirty="0"/>
          </a:p>
        </p:txBody>
      </p:sp>
      <p:pic>
        <p:nvPicPr>
          <p:cNvPr id="4" name="Picture 3" descr="tripartite_so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80" y="4750510"/>
            <a:ext cx="1883664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Maslow’s Hierarchy of Needs</a:t>
            </a:r>
            <a:endParaRPr lang="en-US" sz="6000" b="1" dirty="0"/>
          </a:p>
        </p:txBody>
      </p:sp>
      <p:pic>
        <p:nvPicPr>
          <p:cNvPr id="4" name="Picture 3" descr="maslow-s-hierarchy-of-needs-www.mirkocasagrande.com_-693x6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86" y="1645660"/>
            <a:ext cx="6020252" cy="52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Application to Modernity</a:t>
            </a:r>
            <a:endParaRPr lang="en-US" sz="6600" b="1" dirty="0"/>
          </a:p>
        </p:txBody>
      </p:sp>
      <p:pic>
        <p:nvPicPr>
          <p:cNvPr id="4" name="Picture 3" descr="20140513-214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70" y="1662972"/>
            <a:ext cx="5565514" cy="51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215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Life of Pi</vt:lpstr>
      <vt:lpstr>PowerPoint Presentation</vt:lpstr>
      <vt:lpstr>Mediums for Power</vt:lpstr>
      <vt:lpstr>Traces from  British Literature</vt:lpstr>
      <vt:lpstr>The Natural Elements</vt:lpstr>
      <vt:lpstr>Social Ranking: Order</vt:lpstr>
      <vt:lpstr>Tripartite Soul</vt:lpstr>
      <vt:lpstr>Maslow’s Hierarchy of Needs</vt:lpstr>
      <vt:lpstr>Application to Modernity</vt:lpstr>
      <vt:lpstr>Survival of the Fittest</vt:lpstr>
      <vt:lpstr>Survival of the Fittest</vt:lpstr>
      <vt:lpstr>Survival of the Fittest</vt:lpstr>
      <vt:lpstr>Defying Theory</vt:lpstr>
      <vt:lpstr>Inherent Altruism 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Pi</dc:title>
  <dc:creator>Kaylie Fougerousse</dc:creator>
  <cp:lastModifiedBy>Kaylie Fougerousse</cp:lastModifiedBy>
  <cp:revision>6</cp:revision>
  <dcterms:created xsi:type="dcterms:W3CDTF">2015-09-07T19:20:58Z</dcterms:created>
  <dcterms:modified xsi:type="dcterms:W3CDTF">2015-09-07T20:12:28Z</dcterms:modified>
</cp:coreProperties>
</file>