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8" r:id="rId10"/>
    <p:sldId id="269" r:id="rId11"/>
    <p:sldId id="270" r:id="rId12"/>
    <p:sldId id="271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452569-73AF-CA40-8963-1CD0E95DD30A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E007D4-2B32-AB42-93BF-D656E3F10F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mblr_mm1oyj3yVV1qaimago2_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93" y="193835"/>
            <a:ext cx="6482330" cy="6482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80" y="2735525"/>
            <a:ext cx="8692120" cy="1451502"/>
          </a:xfrm>
        </p:spPr>
        <p:txBody>
          <a:bodyPr/>
          <a:lstStyle/>
          <a:p>
            <a:pPr algn="ctr"/>
            <a:r>
              <a:rPr lang="en-US" dirty="0" smtClean="0"/>
              <a:t>A Mid-Summer Night’s </a:t>
            </a:r>
            <a:r>
              <a:rPr lang="en-US" dirty="0" smtClean="0"/>
              <a:t>Dream</a:t>
            </a:r>
            <a:br>
              <a:rPr lang="en-US" dirty="0" smtClean="0"/>
            </a:br>
            <a:r>
              <a:rPr lang="en-US" sz="2000" dirty="0" smtClean="0"/>
              <a:t>William Shakespeare 1600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184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got some fairies</a:t>
            </a:r>
            <a:endParaRPr lang="en-US" dirty="0"/>
          </a:p>
        </p:txBody>
      </p:sp>
      <p:pic>
        <p:nvPicPr>
          <p:cNvPr id="4" name="Picture 3" descr="ae8e1a23a4c3d85851720fdaed8a48d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6" y="2170554"/>
            <a:ext cx="2997200" cy="45085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65" y="2170553"/>
            <a:ext cx="3477535" cy="4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0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Love Juice…</a:t>
            </a:r>
            <a:endParaRPr lang="en-US" dirty="0"/>
          </a:p>
        </p:txBody>
      </p:sp>
      <p:pic>
        <p:nvPicPr>
          <p:cNvPr id="4" name="Picture 3" descr="tumblr_mxbeh89iMn1t5bvjf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0" y="2330664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Oh, and a donkey.</a:t>
            </a:r>
            <a:endParaRPr lang="en-US" dirty="0"/>
          </a:p>
        </p:txBody>
      </p:sp>
      <p:pic>
        <p:nvPicPr>
          <p:cNvPr id="4" name="Picture 3" descr="tumblr_mvjl5kZU5k1r0jgi9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12" y="2407823"/>
            <a:ext cx="2640449" cy="3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Globe Theatre</a:t>
            </a:r>
            <a:endParaRPr lang="en-US" dirty="0"/>
          </a:p>
        </p:txBody>
      </p:sp>
      <p:pic>
        <p:nvPicPr>
          <p:cNvPr id="4" name="Picture 3" descr="Rex_GLOBE_2_993553E-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93" y="2192596"/>
            <a:ext cx="6018835" cy="4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0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Globe Theatre</a:t>
            </a:r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80" y="2682302"/>
            <a:ext cx="4740051" cy="35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8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Globe Theatre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49" y="2512134"/>
            <a:ext cx="4938474" cy="36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Fairytale Archetypes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296" y="2595562"/>
            <a:ext cx="3896603" cy="3670767"/>
          </a:xfrm>
        </p:spPr>
        <p:txBody>
          <a:bodyPr/>
          <a:lstStyle/>
          <a:p>
            <a:r>
              <a:rPr lang="en-US" b="1" dirty="0" smtClean="0"/>
              <a:t>The Castle</a:t>
            </a:r>
          </a:p>
          <a:p>
            <a:r>
              <a:rPr lang="en-US" b="1" dirty="0" smtClean="0"/>
              <a:t>The Magic Forest</a:t>
            </a:r>
          </a:p>
          <a:p>
            <a:r>
              <a:rPr lang="en-US" b="1" dirty="0" smtClean="0"/>
              <a:t>Fairies</a:t>
            </a:r>
          </a:p>
          <a:p>
            <a:r>
              <a:rPr lang="en-US" b="1" dirty="0" smtClean="0"/>
              <a:t>Magic</a:t>
            </a:r>
          </a:p>
          <a:p>
            <a:r>
              <a:rPr lang="en-US" b="1" dirty="0" smtClean="0"/>
              <a:t>True Love</a:t>
            </a:r>
          </a:p>
          <a:p>
            <a:r>
              <a:rPr lang="en-US" b="1" dirty="0" smtClean="0"/>
              <a:t>Happily Ever After</a:t>
            </a:r>
            <a:endParaRPr lang="en-US" b="1" dirty="0"/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3" y="2354906"/>
            <a:ext cx="3794309" cy="2769990"/>
          </a:xfrm>
          <a:prstGeom prst="rect">
            <a:avLst/>
          </a:prstGeom>
        </p:spPr>
      </p:pic>
      <p:pic>
        <p:nvPicPr>
          <p:cNvPr id="4" name="Picture 3" descr="shakespeare-and-quo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4" y="4291116"/>
            <a:ext cx="2500269" cy="19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447"/>
            <a:ext cx="8913813" cy="914400"/>
          </a:xfrm>
        </p:spPr>
        <p:txBody>
          <a:bodyPr/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pic>
        <p:nvPicPr>
          <p:cNvPr id="5" name="Picture 4" descr="William-Shakespeare-time-lin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2" y="1323847"/>
            <a:ext cx="5380928" cy="5329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53658" y="6046021"/>
            <a:ext cx="2672098" cy="6072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 Family Tree</a:t>
            </a:r>
            <a:endParaRPr lang="en-US" dirty="0"/>
          </a:p>
        </p:txBody>
      </p:sp>
      <p:pic>
        <p:nvPicPr>
          <p:cNvPr id="4" name="Picture 3" descr="ShFamil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47" y="2476707"/>
            <a:ext cx="6553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was it Edward de </a:t>
            </a:r>
            <a:r>
              <a:rPr lang="en-US" dirty="0" err="1" smtClean="0"/>
              <a:t>Vere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3" y="2405510"/>
            <a:ext cx="4095027" cy="3976217"/>
          </a:xfrm>
        </p:spPr>
        <p:txBody>
          <a:bodyPr>
            <a:normAutofit/>
          </a:bodyPr>
          <a:lstStyle/>
          <a:p>
            <a:r>
              <a:rPr lang="en-US" b="1" dirty="0" smtClean="0"/>
              <a:t>Some individuals and scholars of Shakespeare believe that the true author of these works was Edward de </a:t>
            </a:r>
            <a:r>
              <a:rPr lang="en-US" b="1" dirty="0" err="1" smtClean="0"/>
              <a:t>Vere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However, since an actor and playwright was not an acceptable profession for a member of the aristocracy, de </a:t>
            </a:r>
            <a:r>
              <a:rPr lang="en-US" b="1" dirty="0" err="1" smtClean="0"/>
              <a:t>Vere</a:t>
            </a:r>
            <a:r>
              <a:rPr lang="en-US" b="1" dirty="0" smtClean="0"/>
              <a:t> could not use his own name.</a:t>
            </a:r>
            <a:endParaRPr lang="en-US" b="1" dirty="0"/>
          </a:p>
        </p:txBody>
      </p:sp>
      <p:pic>
        <p:nvPicPr>
          <p:cNvPr id="4" name="Picture 3" descr="Edward_de_V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72" y="2405510"/>
            <a:ext cx="3034686" cy="39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6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Land Far Away</a:t>
            </a:r>
            <a:endParaRPr lang="en-US" dirty="0"/>
          </a:p>
        </p:txBody>
      </p:sp>
      <p:pic>
        <p:nvPicPr>
          <p:cNvPr id="5" name="Picture 4" descr="tumblr_lxtic82jvN1qlhxg5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47" y="2376166"/>
            <a:ext cx="6350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</a:t>
            </a:r>
            <a:endParaRPr lang="en-US" dirty="0"/>
          </a:p>
        </p:txBody>
      </p:sp>
      <p:pic>
        <p:nvPicPr>
          <p:cNvPr id="4" name="Picture 3" descr="tumblr_n2qusxyXPi1s9rm01o1_50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9" y="2192016"/>
            <a:ext cx="6350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85" y="2436804"/>
            <a:ext cx="3118603" cy="3670767"/>
          </a:xfrm>
        </p:spPr>
        <p:txBody>
          <a:bodyPr>
            <a:normAutofit/>
          </a:bodyPr>
          <a:lstStyle/>
          <a:p>
            <a:r>
              <a:rPr lang="en-US" b="1" dirty="0" smtClean="0"/>
              <a:t>Theseus is Duke of Athens. Our setting takes place in the woods near the city of Athens.</a:t>
            </a:r>
          </a:p>
          <a:p>
            <a:r>
              <a:rPr lang="en-US" b="1" dirty="0" smtClean="0"/>
              <a:t>Once in the woods, a series of magical and dream like event unravel. </a:t>
            </a:r>
            <a:endParaRPr lang="en-US" b="1" dirty="0"/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41" y="2767548"/>
            <a:ext cx="4935272" cy="26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9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Magical Forest</a:t>
            </a:r>
            <a:endParaRPr lang="en-US" dirty="0"/>
          </a:p>
        </p:txBody>
      </p:sp>
      <p:pic>
        <p:nvPicPr>
          <p:cNvPr id="4" name="Picture 3" descr="tumblr_static_wazige_b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93" y="2254430"/>
            <a:ext cx="4352081" cy="43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7616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</TotalTime>
  <Words>147</Words>
  <Application>Microsoft Macintosh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A Mid-Summer Night’s Dream William Shakespeare 1600</vt:lpstr>
      <vt:lpstr>Fairytale Archetypes</vt:lpstr>
      <vt:lpstr>William Shakespeare</vt:lpstr>
      <vt:lpstr>Shakespeare Family Tree</vt:lpstr>
      <vt:lpstr>Or was it Edward de Vere</vt:lpstr>
      <vt:lpstr>A Land Far Away</vt:lpstr>
      <vt:lpstr>The Setting</vt:lpstr>
      <vt:lpstr>The Setting Continued</vt:lpstr>
      <vt:lpstr>A Magical Forest</vt:lpstr>
      <vt:lpstr>We’ve got some fairies</vt:lpstr>
      <vt:lpstr>And Love Juice…</vt:lpstr>
      <vt:lpstr>Oh, and a donkey.</vt:lpstr>
      <vt:lpstr>The Globe Theatre</vt:lpstr>
      <vt:lpstr>The Globe Theatre</vt:lpstr>
      <vt:lpstr>The Globe Theatre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Mid-Summer Night’s Dream</dc:title>
  <dc:creator>Kaylie Fougerousse</dc:creator>
  <cp:lastModifiedBy>Kaylie Fougerousse</cp:lastModifiedBy>
  <cp:revision>2</cp:revision>
  <dcterms:created xsi:type="dcterms:W3CDTF">2015-12-31T07:59:29Z</dcterms:created>
  <dcterms:modified xsi:type="dcterms:W3CDTF">2016-01-03T02:27:06Z</dcterms:modified>
</cp:coreProperties>
</file>